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4.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5.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6.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7.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8.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9.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10.xml" ContentType="application/vnd.openxmlformats-officedocument.them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11.xml" ContentType="application/vnd.openxmlformats-officedocument.theme+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12.xml" ContentType="application/vnd.openxmlformats-officedocument.theme+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theme/theme13.xml" ContentType="application/vnd.openxmlformats-officedocument.theme+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theme/theme14.xml" ContentType="application/vnd.openxmlformats-officedocument.theme+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theme/theme15.xml" ContentType="application/vnd.openxmlformats-officedocument.theme+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theme/theme16.xml" ContentType="application/vnd.openxmlformats-officedocument.theme+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theme/theme17.xml" ContentType="application/vnd.openxmlformats-officedocument.theme+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theme/theme18.xml" ContentType="application/vnd.openxmlformats-officedocument.theme+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theme/theme19.xml" ContentType="application/vnd.openxmlformats-officedocument.theme+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theme/theme20.xml" ContentType="application/vnd.openxmlformats-officedocument.theme+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theme/theme21.xml" ContentType="application/vnd.openxmlformats-officedocument.theme+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theme/theme22.xml" ContentType="application/vnd.openxmlformats-officedocument.theme+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theme/theme23.xml" ContentType="application/vnd.openxmlformats-officedocument.theme+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theme/theme24.xml" ContentType="application/vnd.openxmlformats-officedocument.theme+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theme/theme25.xml" ContentType="application/vnd.openxmlformats-officedocument.theme+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theme/theme26.xml" ContentType="application/vnd.openxmlformats-officedocument.theme+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theme/theme27.xml" ContentType="application/vnd.openxmlformats-officedocument.theme+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theme/theme28.xml" ContentType="application/vnd.openxmlformats-officedocument.theme+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theme/theme29.xml" ContentType="application/vnd.openxmlformats-officedocument.theme+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theme/theme30.xml" ContentType="application/vnd.openxmlformats-officedocument.theme+xml"/>
  <Override PartName="/ppt/theme/theme3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28" r:id="rId5"/>
    <p:sldMasterId id="2147483865" r:id="rId6"/>
    <p:sldMasterId id="2147483903" r:id="rId7"/>
    <p:sldMasterId id="2147483943" r:id="rId8"/>
    <p:sldMasterId id="2147483981" r:id="rId9"/>
    <p:sldMasterId id="2147484018" r:id="rId10"/>
    <p:sldMasterId id="2147484052" r:id="rId11"/>
    <p:sldMasterId id="2147484088" r:id="rId12"/>
    <p:sldMasterId id="2147484160" r:id="rId13"/>
    <p:sldMasterId id="2147484228" r:id="rId14"/>
    <p:sldMasterId id="2147484264" r:id="rId15"/>
    <p:sldMasterId id="2147484304" r:id="rId16"/>
    <p:sldMasterId id="2147484340" r:id="rId17"/>
    <p:sldMasterId id="2147484438" r:id="rId18"/>
    <p:sldMasterId id="2147484448" r:id="rId19"/>
    <p:sldMasterId id="2147484457" r:id="rId20"/>
    <p:sldMasterId id="2147484470" r:id="rId21"/>
    <p:sldMasterId id="2147484506" r:id="rId22"/>
    <p:sldMasterId id="2147484543" r:id="rId23"/>
    <p:sldMasterId id="2147484582" r:id="rId24"/>
    <p:sldMasterId id="2147484623" r:id="rId25"/>
    <p:sldMasterId id="2147484719" r:id="rId26"/>
    <p:sldMasterId id="2147484954" r:id="rId27"/>
    <p:sldMasterId id="2147485048" r:id="rId28"/>
    <p:sldMasterId id="2147485089" r:id="rId29"/>
    <p:sldMasterId id="2147485101" r:id="rId30"/>
  </p:sldMasterIdLst>
  <p:notesMasterIdLst>
    <p:notesMasterId r:id="rId77"/>
  </p:notesMasterIdLst>
  <p:sldIdLst>
    <p:sldId id="141169063" r:id="rId31"/>
    <p:sldId id="285" r:id="rId32"/>
    <p:sldId id="2142533775" r:id="rId33"/>
    <p:sldId id="287" r:id="rId34"/>
    <p:sldId id="288" r:id="rId35"/>
    <p:sldId id="2142533772" r:id="rId36"/>
    <p:sldId id="2142533779" r:id="rId37"/>
    <p:sldId id="2142533780" r:id="rId38"/>
    <p:sldId id="2142533777" r:id="rId39"/>
    <p:sldId id="294" r:id="rId40"/>
    <p:sldId id="297" r:id="rId41"/>
    <p:sldId id="298" r:id="rId42"/>
    <p:sldId id="299" r:id="rId43"/>
    <p:sldId id="307" r:id="rId44"/>
    <p:sldId id="300" r:id="rId45"/>
    <p:sldId id="302" r:id="rId46"/>
    <p:sldId id="303" r:id="rId47"/>
    <p:sldId id="2142533778" r:id="rId48"/>
    <p:sldId id="2142533773" r:id="rId49"/>
    <p:sldId id="328" r:id="rId50"/>
    <p:sldId id="306" r:id="rId51"/>
    <p:sldId id="309" r:id="rId52"/>
    <p:sldId id="308" r:id="rId53"/>
    <p:sldId id="313" r:id="rId54"/>
    <p:sldId id="315" r:id="rId55"/>
    <p:sldId id="314" r:id="rId56"/>
    <p:sldId id="316" r:id="rId57"/>
    <p:sldId id="317" r:id="rId58"/>
    <p:sldId id="321" r:id="rId59"/>
    <p:sldId id="329" r:id="rId60"/>
    <p:sldId id="323" r:id="rId61"/>
    <p:sldId id="319" r:id="rId62"/>
    <p:sldId id="320" r:id="rId63"/>
    <p:sldId id="325" r:id="rId64"/>
    <p:sldId id="330" r:id="rId65"/>
    <p:sldId id="10577" r:id="rId66"/>
    <p:sldId id="326" r:id="rId67"/>
    <p:sldId id="290" r:id="rId68"/>
    <p:sldId id="291" r:id="rId69"/>
    <p:sldId id="10578" r:id="rId70"/>
    <p:sldId id="286" r:id="rId71"/>
    <p:sldId id="324" r:id="rId72"/>
    <p:sldId id="311" r:id="rId73"/>
    <p:sldId id="312" r:id="rId74"/>
    <p:sldId id="327" r:id="rId75"/>
    <p:sldId id="2142533781" r:id="rId7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amak Sadeghianfar" initials="" lastIdx="3" clrIdx="0"/>
  <p:cmAuthor id="2" name="Erik Jacobs" initials="" lastIdx="2" clrIdx="1"/>
  <p:cmAuthor id="3" name="Jonathan Gershater" initials="" lastIdx="1" clrIdx="2"/>
  <p:cmAuthor id="4" name="Joe Fernandes" initials="" lastIdx="1" clrIdx="3"/>
  <p:cmAuthor id="5" name="Chuck Svoboda" initials="" lastIdx="2" clrIdx="4"/>
  <p:cmAuthor id="6" name="Daniel Froehlich" initials="" lastIdx="1" clrIdx="5"/>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6D1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92"/>
    <p:restoredTop sz="74014"/>
  </p:normalViewPr>
  <p:slideViewPr>
    <p:cSldViewPr snapToGrid="0" snapToObjects="1">
      <p:cViewPr varScale="1">
        <p:scale>
          <a:sx n="124" d="100"/>
          <a:sy n="124" d="100"/>
        </p:scale>
        <p:origin x="1704" y="176"/>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12.xml"/><Relationship Id="rId47" Type="http://schemas.openxmlformats.org/officeDocument/2006/relationships/slide" Target="slides/slide17.xml"/><Relationship Id="rId63" Type="http://schemas.openxmlformats.org/officeDocument/2006/relationships/slide" Target="slides/slide33.xml"/><Relationship Id="rId68" Type="http://schemas.openxmlformats.org/officeDocument/2006/relationships/slide" Target="slides/slide38.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2.xml"/><Relationship Id="rId37" Type="http://schemas.openxmlformats.org/officeDocument/2006/relationships/slide" Target="slides/slide7.xml"/><Relationship Id="rId53" Type="http://schemas.openxmlformats.org/officeDocument/2006/relationships/slide" Target="slides/slide23.xml"/><Relationship Id="rId58" Type="http://schemas.openxmlformats.org/officeDocument/2006/relationships/slide" Target="slides/slide28.xml"/><Relationship Id="rId74" Type="http://schemas.openxmlformats.org/officeDocument/2006/relationships/slide" Target="slides/slide44.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31.xml"/><Relationship Id="rId82" Type="http://schemas.openxmlformats.org/officeDocument/2006/relationships/tableStyles" Target="tableStyle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5.xml"/><Relationship Id="rId43" Type="http://schemas.openxmlformats.org/officeDocument/2006/relationships/slide" Target="slides/slide13.xml"/><Relationship Id="rId48" Type="http://schemas.openxmlformats.org/officeDocument/2006/relationships/slide" Target="slides/slide18.xml"/><Relationship Id="rId56" Type="http://schemas.openxmlformats.org/officeDocument/2006/relationships/slide" Target="slides/slide26.xml"/><Relationship Id="rId64" Type="http://schemas.openxmlformats.org/officeDocument/2006/relationships/slide" Target="slides/slide34.xml"/><Relationship Id="rId69" Type="http://schemas.openxmlformats.org/officeDocument/2006/relationships/slide" Target="slides/slide39.xml"/><Relationship Id="rId77"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21.xml"/><Relationship Id="rId72" Type="http://schemas.openxmlformats.org/officeDocument/2006/relationships/slide" Target="slides/slide42.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3.xml"/><Relationship Id="rId38" Type="http://schemas.openxmlformats.org/officeDocument/2006/relationships/slide" Target="slides/slide8.xml"/><Relationship Id="rId46" Type="http://schemas.openxmlformats.org/officeDocument/2006/relationships/slide" Target="slides/slide16.xml"/><Relationship Id="rId59" Type="http://schemas.openxmlformats.org/officeDocument/2006/relationships/slide" Target="slides/slide29.xml"/><Relationship Id="rId67" Type="http://schemas.openxmlformats.org/officeDocument/2006/relationships/slide" Target="slides/slide37.xml"/><Relationship Id="rId20" Type="http://schemas.openxmlformats.org/officeDocument/2006/relationships/slideMaster" Target="slideMasters/slideMaster20.xml"/><Relationship Id="rId41" Type="http://schemas.openxmlformats.org/officeDocument/2006/relationships/slide" Target="slides/slide11.xml"/><Relationship Id="rId54" Type="http://schemas.openxmlformats.org/officeDocument/2006/relationships/slide" Target="slides/slide24.xml"/><Relationship Id="rId62" Type="http://schemas.openxmlformats.org/officeDocument/2006/relationships/slide" Target="slides/slide32.xml"/><Relationship Id="rId70" Type="http://schemas.openxmlformats.org/officeDocument/2006/relationships/slide" Target="slides/slide40.xml"/><Relationship Id="rId75" Type="http://schemas.openxmlformats.org/officeDocument/2006/relationships/slide" Target="slides/slide4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6.xml"/><Relationship Id="rId49" Type="http://schemas.openxmlformats.org/officeDocument/2006/relationships/slide" Target="slides/slide19.xml"/><Relationship Id="rId57" Type="http://schemas.openxmlformats.org/officeDocument/2006/relationships/slide" Target="slides/slide27.xml"/><Relationship Id="rId10" Type="http://schemas.openxmlformats.org/officeDocument/2006/relationships/slideMaster" Target="slideMasters/slideMaster10.xml"/><Relationship Id="rId31" Type="http://schemas.openxmlformats.org/officeDocument/2006/relationships/slide" Target="slides/slide1.xml"/><Relationship Id="rId44" Type="http://schemas.openxmlformats.org/officeDocument/2006/relationships/slide" Target="slides/slide14.xml"/><Relationship Id="rId52" Type="http://schemas.openxmlformats.org/officeDocument/2006/relationships/slide" Target="slides/slide22.xml"/><Relationship Id="rId60" Type="http://schemas.openxmlformats.org/officeDocument/2006/relationships/slide" Target="slides/slide30.xml"/><Relationship Id="rId65" Type="http://schemas.openxmlformats.org/officeDocument/2006/relationships/slide" Target="slides/slide35.xml"/><Relationship Id="rId73" Type="http://schemas.openxmlformats.org/officeDocument/2006/relationships/slide" Target="slides/slide43.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9.xml"/><Relationship Id="rId34" Type="http://schemas.openxmlformats.org/officeDocument/2006/relationships/slide" Target="slides/slide4.xml"/><Relationship Id="rId50" Type="http://schemas.openxmlformats.org/officeDocument/2006/relationships/slide" Target="slides/slide20.xml"/><Relationship Id="rId55" Type="http://schemas.openxmlformats.org/officeDocument/2006/relationships/slide" Target="slides/slide25.xml"/><Relationship Id="rId76" Type="http://schemas.openxmlformats.org/officeDocument/2006/relationships/slide" Target="slides/slide46.xml"/><Relationship Id="rId7" Type="http://schemas.openxmlformats.org/officeDocument/2006/relationships/slideMaster" Target="slideMasters/slideMaster7.xml"/><Relationship Id="rId71" Type="http://schemas.openxmlformats.org/officeDocument/2006/relationships/slide" Target="slides/slide41.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 Target="slides/slide10.xml"/><Relationship Id="rId45" Type="http://schemas.openxmlformats.org/officeDocument/2006/relationships/slide" Target="slides/slide15.xml"/><Relationship Id="rId66"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IBM Plex Sans" panose="020B050305020300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IBM Plex Sans" panose="020B0503050203000203" pitchFamily="34" charset="0"/>
              </a:defRPr>
            </a:lvl1pPr>
          </a:lstStyle>
          <a:p>
            <a:fld id="{26BE012A-D992-5D42-B86E-AA2BC0764EE1}" type="datetimeFigureOut">
              <a:rPr lang="en-US" smtClean="0"/>
              <a:pPr/>
              <a:t>11/19/21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IBM Plex Sans" panose="020B050305020300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IBM Plex Sans" panose="020B0503050203000203" pitchFamily="34" charset="0"/>
              </a:defRPr>
            </a:lvl1pPr>
          </a:lstStyle>
          <a:p>
            <a:fld id="{18D02FFD-07D4-5C4F-BD77-921008177348}" type="slidenum">
              <a:rPr lang="en-US" smtClean="0"/>
              <a:pPr/>
              <a:t>‹#›</a:t>
            </a:fld>
            <a:endParaRPr lang="en-US" dirty="0"/>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b="0" i="0" kern="1200">
        <a:solidFill>
          <a:schemeClr val="tx1"/>
        </a:solidFill>
        <a:latin typeface="IBM Plex Sans" panose="020B0503050203000203"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FR" dirty="0"/>
              <a:t>Voici un sommaire du sujet en 3 parties : une intro assez rapide, le concept des pipelines sur Tekton et enfin une démonstration.</a:t>
            </a:r>
          </a:p>
        </p:txBody>
      </p:sp>
    </p:spTree>
    <p:extLst>
      <p:ext uri="{BB962C8B-B14F-4D97-AF65-F5344CB8AC3E}">
        <p14:creationId xmlns:p14="http://schemas.microsoft.com/office/powerpoint/2010/main" val="2325120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2400" b="0" i="0" u="none" strike="noStrike" kern="1200" dirty="0">
                <a:solidFill>
                  <a:schemeClr val="tx1"/>
                </a:solidFill>
                <a:effectLst/>
                <a:latin typeface="Helvetica Neue"/>
                <a:ea typeface="Helvetica Neue"/>
                <a:cs typeface="Helvetica Neue"/>
                <a:sym typeface="Helvetica Neue"/>
              </a:rPr>
              <a:t>The first is a Step which is equivalent to a container image in which it executes a tool on the specified input parameters and produces an output.</a:t>
            </a:r>
          </a:p>
          <a:p>
            <a:pPr rtl="0"/>
            <a:endParaRPr lang="en-US" sz="2400" b="0" i="0" u="none" strike="noStrike" kern="1200" dirty="0">
              <a:solidFill>
                <a:schemeClr val="tx1"/>
              </a:solidFill>
              <a:effectLst/>
              <a:latin typeface="Helvetica Neue"/>
              <a:ea typeface="Helvetica Neue"/>
              <a:cs typeface="Helvetica Neue"/>
              <a:sym typeface="Helvetica Neue"/>
            </a:endParaRPr>
          </a:p>
          <a:p>
            <a:r>
              <a:rPr lang="en-US" b="0" dirty="0">
                <a:effectLst/>
              </a:rPr>
              <a:t>Now, we can name the step to signify  or identify what the step is doing. </a:t>
            </a:r>
          </a:p>
          <a:p>
            <a:endParaRPr lang="en-US" b="0" dirty="0">
              <a:effectLst/>
            </a:endParaRPr>
          </a:p>
          <a:p>
            <a:r>
              <a:rPr lang="en-US" b="0" dirty="0">
                <a:effectLst/>
              </a:rPr>
              <a:t>And, specify the container image we want to pull.</a:t>
            </a:r>
          </a:p>
          <a:p>
            <a:endParaRPr lang="en-US" b="0" dirty="0">
              <a:effectLst/>
            </a:endParaRPr>
          </a:p>
          <a:p>
            <a:r>
              <a:rPr lang="en-US" b="0" dirty="0">
                <a:effectLst/>
              </a:rPr>
              <a:t>Define the environment which is accessible to the container.</a:t>
            </a:r>
          </a:p>
          <a:p>
            <a:endParaRPr lang="en-US" b="0" dirty="0">
              <a:effectLst/>
            </a:endParaRPr>
          </a:p>
          <a:p>
            <a:r>
              <a:rPr lang="en-US" b="0" dirty="0">
                <a:effectLst/>
              </a:rPr>
              <a:t>The script which is invoked as if it was stored inside the container image.</a:t>
            </a:r>
          </a:p>
          <a:p>
            <a:endParaRPr lang="en-US" b="0" dirty="0">
              <a:effectLst/>
            </a:endParaRPr>
          </a:p>
          <a:p>
            <a:br>
              <a:rPr lang="en-US" dirty="0"/>
            </a:br>
            <a:endParaRPr lang="en-US" dirty="0"/>
          </a:p>
          <a:p>
            <a:endParaRPr lang="en-FR" dirty="0"/>
          </a:p>
        </p:txBody>
      </p:sp>
    </p:spTree>
    <p:extLst>
      <p:ext uri="{BB962C8B-B14F-4D97-AF65-F5344CB8AC3E}">
        <p14:creationId xmlns:p14="http://schemas.microsoft.com/office/powerpoint/2010/main" val="2984322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2400" b="0" i="0" u="none" strike="noStrike" kern="1200" dirty="0">
                <a:solidFill>
                  <a:schemeClr val="tx1"/>
                </a:solidFill>
                <a:effectLst/>
                <a:latin typeface="Helvetica Neue"/>
                <a:ea typeface="Helvetica Neue"/>
                <a:cs typeface="Helvetica Neue"/>
                <a:sym typeface="Helvetica Neue"/>
              </a:rPr>
              <a:t>The first is a Step which is equivalent to a container image in which it executes a tool on the specified input parameters and produces an output.</a:t>
            </a:r>
          </a:p>
          <a:p>
            <a:pPr rtl="0"/>
            <a:endParaRPr lang="en-US" sz="2400" b="0" i="0" u="none" strike="noStrike" kern="1200" dirty="0">
              <a:solidFill>
                <a:schemeClr val="tx1"/>
              </a:solidFill>
              <a:effectLst/>
              <a:latin typeface="Helvetica Neue"/>
              <a:ea typeface="Helvetica Neue"/>
              <a:cs typeface="Helvetica Neue"/>
              <a:sym typeface="Helvetica Neue"/>
            </a:endParaRPr>
          </a:p>
          <a:p>
            <a:r>
              <a:rPr lang="en-US" b="0" dirty="0">
                <a:effectLst/>
              </a:rPr>
              <a:t>Now, we can name the step to signify  or identify what the step is doing. </a:t>
            </a:r>
          </a:p>
          <a:p>
            <a:endParaRPr lang="en-US" b="0" dirty="0">
              <a:effectLst/>
            </a:endParaRPr>
          </a:p>
          <a:p>
            <a:r>
              <a:rPr lang="en-US" b="0" dirty="0">
                <a:effectLst/>
              </a:rPr>
              <a:t>And, specify the container image we want to pull.</a:t>
            </a:r>
          </a:p>
          <a:p>
            <a:endParaRPr lang="en-US" b="0" dirty="0">
              <a:effectLst/>
            </a:endParaRPr>
          </a:p>
          <a:p>
            <a:r>
              <a:rPr lang="en-US" b="0" dirty="0">
                <a:effectLst/>
              </a:rPr>
              <a:t>Define the environment which is accessible to the container.</a:t>
            </a:r>
          </a:p>
          <a:p>
            <a:endParaRPr lang="en-US" b="0" dirty="0">
              <a:effectLst/>
            </a:endParaRPr>
          </a:p>
          <a:p>
            <a:r>
              <a:rPr lang="en-US" b="0" dirty="0">
                <a:effectLst/>
              </a:rPr>
              <a:t>The script which is invoked as if it was stored inside the container image.</a:t>
            </a:r>
          </a:p>
          <a:p>
            <a:endParaRPr lang="en-US" b="0" dirty="0">
              <a:effectLst/>
            </a:endParaRPr>
          </a:p>
          <a:p>
            <a:br>
              <a:rPr lang="en-US" dirty="0"/>
            </a:br>
            <a:endParaRPr lang="en-US" dirty="0"/>
          </a:p>
          <a:p>
            <a:endParaRPr lang="en-FR" dirty="0"/>
          </a:p>
        </p:txBody>
      </p:sp>
    </p:spTree>
    <p:extLst>
      <p:ext uri="{BB962C8B-B14F-4D97-AF65-F5344CB8AC3E}">
        <p14:creationId xmlns:p14="http://schemas.microsoft.com/office/powerpoint/2010/main" val="1971673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rtl="0" eaLnBrk="1" fontAlgn="auto" latinLnBrk="0" hangingPunct="1">
              <a:lnSpc>
                <a:spcPct val="117999"/>
              </a:lnSpc>
              <a:spcBef>
                <a:spcPts val="0"/>
              </a:spcBef>
              <a:spcAft>
                <a:spcPts val="0"/>
              </a:spcAft>
              <a:buClrTx/>
              <a:buSzTx/>
              <a:buFontTx/>
              <a:buNone/>
              <a:tabLst/>
              <a:defRPr/>
            </a:pPr>
            <a:r>
              <a:rPr lang="en-US" sz="2400" b="0" i="0" u="none" strike="noStrike" kern="1200" dirty="0">
                <a:solidFill>
                  <a:schemeClr val="tx1"/>
                </a:solidFill>
                <a:effectLst/>
                <a:latin typeface="Helvetica Neue"/>
                <a:ea typeface="Helvetica Neue"/>
                <a:cs typeface="Helvetica Neue"/>
                <a:sym typeface="Helvetica Neue"/>
              </a:rPr>
              <a:t>The third is a pipeline which is a collection of tasks running a set of pods. A pipeline is a graph which provides the flexibility to organize the workflow based on the requirements. A pipeline combines tasks through parameters, results, and workspace. And also provides a step/task level isolation if needed. </a:t>
            </a:r>
          </a:p>
          <a:p>
            <a:pPr marL="0" marR="0" lvl="0" indent="0" defTabSz="457200" rtl="0" eaLnBrk="1" fontAlgn="auto" latinLnBrk="0" hangingPunct="1">
              <a:lnSpc>
                <a:spcPct val="117999"/>
              </a:lnSpc>
              <a:spcBef>
                <a:spcPts val="0"/>
              </a:spcBef>
              <a:spcAft>
                <a:spcPts val="0"/>
              </a:spcAft>
              <a:buClrTx/>
              <a:buSzTx/>
              <a:buFontTx/>
              <a:buNone/>
              <a:tabLst/>
              <a:defRPr/>
            </a:pPr>
            <a:endParaRPr lang="en-US" sz="2400" b="0" i="0" u="none" strike="noStrike" kern="1200" dirty="0">
              <a:solidFill>
                <a:schemeClr val="tx1"/>
              </a:solidFill>
              <a:effectLst/>
              <a:latin typeface="Helvetica Neue"/>
              <a:ea typeface="Helvetica Neue"/>
              <a:cs typeface="Helvetica Neue"/>
              <a:sym typeface="Helvetica Neue"/>
            </a:endParaRPr>
          </a:p>
          <a:p>
            <a:r>
              <a:rPr lang="en-US" dirty="0"/>
              <a:t>Pipeline is a custom resource of kind Pipeline, and just like Task, we name the pipeline for future reference.</a:t>
            </a:r>
          </a:p>
          <a:p>
            <a:endParaRPr lang="en-US" dirty="0"/>
          </a:p>
          <a:p>
            <a:r>
              <a:rPr lang="en-US" dirty="0"/>
              <a:t>Pipeline specifications include a list of parameters and tasks.</a:t>
            </a:r>
          </a:p>
          <a:p>
            <a:endParaRPr lang="en-US" dirty="0"/>
          </a:p>
          <a:p>
            <a:r>
              <a:rPr lang="en-US" dirty="0"/>
              <a:t>For example, include a git-clone followed by build and in the end deploy the built application.</a:t>
            </a:r>
          </a:p>
          <a:p>
            <a:pPr marL="0" marR="0" lvl="0" indent="0" defTabSz="457200" rtl="0" eaLnBrk="1" fontAlgn="auto" latinLnBrk="0" hangingPunct="1">
              <a:lnSpc>
                <a:spcPct val="117999"/>
              </a:lnSpc>
              <a:spcBef>
                <a:spcPts val="0"/>
              </a:spcBef>
              <a:spcAft>
                <a:spcPts val="0"/>
              </a:spcAft>
              <a:buClrTx/>
              <a:buSzTx/>
              <a:buFontTx/>
              <a:buNone/>
              <a:tabLst/>
              <a:defRPr/>
            </a:pPr>
            <a:endParaRPr lang="en-US" b="0" dirty="0">
              <a:effectLst/>
            </a:endParaRPr>
          </a:p>
          <a:p>
            <a:endParaRPr lang="en-FR" dirty="0"/>
          </a:p>
        </p:txBody>
      </p:sp>
    </p:spTree>
    <p:extLst>
      <p:ext uri="{BB962C8B-B14F-4D97-AF65-F5344CB8AC3E}">
        <p14:creationId xmlns:p14="http://schemas.microsoft.com/office/powerpoint/2010/main" val="1672606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2400" b="0" i="0" u="none" strike="noStrike" kern="1200" dirty="0">
                <a:solidFill>
                  <a:schemeClr val="tx1"/>
                </a:solidFill>
                <a:effectLst/>
                <a:latin typeface="Helvetica Neue"/>
                <a:ea typeface="Helvetica Neue"/>
                <a:cs typeface="Helvetica Neue"/>
                <a:sym typeface="Helvetica Neue"/>
              </a:rPr>
              <a:t>I can manually run my </a:t>
            </a:r>
            <a:r>
              <a:rPr lang="en-US" sz="2400" b="0" i="0" u="none" strike="noStrike" kern="1200" dirty="0" err="1">
                <a:solidFill>
                  <a:schemeClr val="tx1"/>
                </a:solidFill>
                <a:effectLst/>
                <a:latin typeface="Helvetica Neue"/>
                <a:ea typeface="Helvetica Neue"/>
                <a:cs typeface="Helvetica Neue"/>
                <a:sym typeface="Helvetica Neue"/>
              </a:rPr>
              <a:t>Tekton</a:t>
            </a:r>
            <a:r>
              <a:rPr lang="en-US" sz="2400" b="0" i="0" u="none" strike="noStrike" kern="1200" dirty="0">
                <a:solidFill>
                  <a:schemeClr val="tx1"/>
                </a:solidFill>
                <a:effectLst/>
                <a:latin typeface="Helvetica Neue"/>
                <a:ea typeface="Helvetica Neue"/>
                <a:cs typeface="Helvetica Neue"/>
                <a:sym typeface="Helvetica Neue"/>
              </a:rPr>
              <a:t> Pipeline, but how do I automatically invoke the pipeline, such as when I push a code commit or create a pull request? </a:t>
            </a:r>
            <a:endParaRPr lang="en-US" b="0" dirty="0">
              <a:effectLst/>
            </a:endParaRPr>
          </a:p>
          <a:p>
            <a:pPr rtl="0"/>
            <a:br>
              <a:rPr lang="en-US" b="0" dirty="0">
                <a:effectLst/>
              </a:rPr>
            </a:br>
            <a:r>
              <a:rPr lang="en-US" b="0" dirty="0">
                <a:effectLst/>
              </a:rPr>
              <a:t>For that, </a:t>
            </a:r>
            <a:r>
              <a:rPr lang="en-US" sz="2400" b="0" i="0" u="none" strike="noStrike" kern="1200" dirty="0">
                <a:solidFill>
                  <a:schemeClr val="tx1"/>
                </a:solidFill>
                <a:effectLst/>
                <a:latin typeface="Helvetica Neue"/>
                <a:ea typeface="Helvetica Neue"/>
                <a:cs typeface="Helvetica Neue"/>
                <a:sym typeface="Helvetica Neue"/>
              </a:rPr>
              <a:t>we have triggers. The trigger binding extracts the relevant information from the event payload. And, the trigger template provides a blueprint for creating the </a:t>
            </a:r>
            <a:r>
              <a:rPr lang="en-US" sz="2400" b="0" i="0" u="none" strike="noStrike" kern="1200" dirty="0" err="1">
                <a:solidFill>
                  <a:schemeClr val="tx1"/>
                </a:solidFill>
                <a:effectLst/>
                <a:latin typeface="Helvetica Neue"/>
                <a:ea typeface="Helvetica Neue"/>
                <a:cs typeface="Helvetica Neue"/>
                <a:sym typeface="Helvetica Neue"/>
              </a:rPr>
              <a:t>pipelineRun</a:t>
            </a:r>
            <a:r>
              <a:rPr lang="en-US" sz="2400" b="0" i="0" u="none" strike="noStrike" kern="1200" dirty="0">
                <a:solidFill>
                  <a:schemeClr val="tx1"/>
                </a:solidFill>
                <a:effectLst/>
                <a:latin typeface="Helvetica Neue"/>
                <a:ea typeface="Helvetica Neue"/>
                <a:cs typeface="Helvetica Neue"/>
                <a:sym typeface="Helvetica Neue"/>
              </a:rPr>
              <a:t>. Here, the event listener connects the trigger binding to the trigger template. </a:t>
            </a:r>
          </a:p>
          <a:p>
            <a:endParaRPr lang="en-FR" dirty="0"/>
          </a:p>
        </p:txBody>
      </p:sp>
    </p:spTree>
    <p:extLst>
      <p:ext uri="{BB962C8B-B14F-4D97-AF65-F5344CB8AC3E}">
        <p14:creationId xmlns:p14="http://schemas.microsoft.com/office/powerpoint/2010/main" val="654007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IBM Plex Sans" panose="020B0503050203000203"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100581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830015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1681857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FR" dirty="0"/>
              <a:t>Verification de la compatibilié …</a:t>
            </a:r>
          </a:p>
        </p:txBody>
      </p:sp>
    </p:spTree>
    <p:extLst>
      <p:ext uri="{BB962C8B-B14F-4D97-AF65-F5344CB8AC3E}">
        <p14:creationId xmlns:p14="http://schemas.microsoft.com/office/powerpoint/2010/main" val="1685203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1684677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427982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IBM Plex Sans" panose="020B0503050203000203"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964150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3996546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487747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586410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323233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134554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current list of IBM offerings that involved Tekton.</a:t>
            </a:r>
          </a:p>
          <a:p>
            <a:r>
              <a:rPr lang="en-US" dirty="0"/>
              <a:t>We already talked about IBM CD. </a:t>
            </a:r>
          </a:p>
          <a:p>
            <a:r>
              <a:rPr lang="en-US" dirty="0"/>
              <a:t>IBM Code Engine is a managed </a:t>
            </a:r>
            <a:r>
              <a:rPr lang="en-US" dirty="0" err="1"/>
              <a:t>knative</a:t>
            </a:r>
            <a:r>
              <a:rPr lang="en-US" dirty="0"/>
              <a:t> that uses Tekton and Shipwright for the source to image service.</a:t>
            </a:r>
          </a:p>
          <a:p>
            <a:r>
              <a:rPr lang="en-US" dirty="0"/>
              <a:t>Both Watson AI Pipelines and IBM </a:t>
            </a:r>
            <a:r>
              <a:rPr lang="en-US" dirty="0" err="1"/>
              <a:t>Datastage</a:t>
            </a:r>
            <a:r>
              <a:rPr lang="en-US" dirty="0"/>
              <a:t> leverage Kubeflow Pipelines for Tekton.</a:t>
            </a:r>
          </a:p>
          <a:p>
            <a:r>
              <a:rPr lang="en-US" dirty="0"/>
              <a:t>Finally, RedHat OpenShift Pipelines is a Tekton distribution for OpenShift, integrated with the console for graphical editing of pipelines.</a:t>
            </a:r>
          </a:p>
          <a:p>
            <a:endParaRPr lang="en-US" dirty="0"/>
          </a:p>
          <a:p>
            <a:r>
              <a:rPr lang="en-US" dirty="0"/>
              <a:t>IBM has also an internal offering, part of </a:t>
            </a:r>
            <a:r>
              <a:rPr lang="en-US" dirty="0" err="1"/>
              <a:t>TaaS</a:t>
            </a:r>
            <a:r>
              <a:rPr lang="en-US" dirty="0"/>
              <a:t> (Tool as a Service), that offers a managed Tekton for IBM developers.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7CA97A-0638-E840-8C03-5D0B62C621A0}" type="slidenum">
              <a:rPr kumimoji="0" lang="en-US" sz="1200" b="0" i="0" u="none" strike="noStrike" kern="1200" cap="none" spc="0" normalizeH="0" baseline="0" noProof="0" smtClean="0">
                <a:ln>
                  <a:noFill/>
                </a:ln>
                <a:solidFill>
                  <a:prstClr val="black"/>
                </a:solidFill>
                <a:effectLst/>
                <a:uLnTx/>
                <a:uFillTx/>
                <a:latin typeface="Calibri"/>
                <a:ea typeface="+mn-ea"/>
                <a:cs typeface="+mn-cs"/>
                <a:sym typeface="Helvetica Light"/>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sym typeface="Helvetica Light"/>
            </a:endParaRPr>
          </a:p>
        </p:txBody>
      </p:sp>
    </p:spTree>
    <p:extLst>
      <p:ext uri="{BB962C8B-B14F-4D97-AF65-F5344CB8AC3E}">
        <p14:creationId xmlns:p14="http://schemas.microsoft.com/office/powerpoint/2010/main" val="1813803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18D02FFD-07D4-5C4F-BD77-921008177348}" type="slidenum">
              <a:rPr lang="en-US" smtClean="0"/>
              <a:pPr/>
              <a:t>37</a:t>
            </a:fld>
            <a:endParaRPr lang="en-US" dirty="0"/>
          </a:p>
        </p:txBody>
      </p:sp>
    </p:spTree>
    <p:extLst>
      <p:ext uri="{BB962C8B-B14F-4D97-AF65-F5344CB8AC3E}">
        <p14:creationId xmlns:p14="http://schemas.microsoft.com/office/powerpoint/2010/main" val="946429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Reusability is one of the key design aspects, and something we always consider when planning new features and reviewing code. </a:t>
            </a:r>
          </a:p>
          <a:p>
            <a:r>
              <a:rPr lang="en-US" dirty="0"/>
              <a:t>The </a:t>
            </a:r>
            <a:r>
              <a:rPr lang="en-US" dirty="0" err="1"/>
              <a:t>Tekton</a:t>
            </a:r>
            <a:r>
              <a:rPr lang="en-US" dirty="0"/>
              <a:t> community maintains a catalog of Tasks – organization can use that and build their own. </a:t>
            </a:r>
          </a:p>
          <a:p>
            <a:r>
              <a:rPr lang="en-US" dirty="0"/>
              <a:t>The catalog provides versioning for Tasks and includes a set of best practices that Tasks should follow. There even is a tool called “</a:t>
            </a:r>
            <a:r>
              <a:rPr lang="en-US" dirty="0" err="1"/>
              <a:t>catlin</a:t>
            </a:r>
            <a:r>
              <a:rPr lang="en-US" dirty="0"/>
              <a:t>” to automatically validate some of the rules as part of CI. </a:t>
            </a:r>
            <a:r>
              <a:rPr lang="en-US" dirty="0" err="1"/>
              <a:t>Tekton</a:t>
            </a:r>
            <a:r>
              <a:rPr lang="en-US" dirty="0"/>
              <a:t> Tasks are also available as OCI Bundles in a public container registry. Bundles allow for finer granularity in versioning.</a:t>
            </a:r>
          </a:p>
          <a:p>
            <a:r>
              <a:rPr lang="en-US" dirty="0"/>
              <a:t>Reusability is so important because for </a:t>
            </a:r>
            <a:r>
              <a:rPr lang="en-US" dirty="0" err="1"/>
              <a:t>Tekton</a:t>
            </a:r>
            <a:r>
              <a:rPr lang="en-US" dirty="0"/>
              <a:t> because it makes it possible to quickly build CD workflows by combining reusable, proven blocks that embody best practices. Reusable tasks mean better scale in authoring: distribute writing and maintaining CD pipelines.</a:t>
            </a:r>
          </a:p>
          <a:p>
            <a:endParaRPr lang="en-US" dirty="0"/>
          </a:p>
          <a:p>
            <a:r>
              <a:rPr lang="en-US" dirty="0"/>
              <a:t>To further foster reusability, the </a:t>
            </a:r>
            <a:r>
              <a:rPr lang="en-US" dirty="0" err="1"/>
              <a:t>Tekton</a:t>
            </a:r>
            <a:r>
              <a:rPr lang="en-US" dirty="0"/>
              <a:t> community is working hard to make sure that </a:t>
            </a:r>
            <a:r>
              <a:rPr lang="en-US" dirty="0" err="1"/>
              <a:t>Tekton</a:t>
            </a:r>
            <a:r>
              <a:rPr lang="en-US" dirty="0"/>
              <a:t> and </a:t>
            </a:r>
            <a:r>
              <a:rPr lang="en-US" dirty="0" err="1"/>
              <a:t>Tekton</a:t>
            </a:r>
            <a:r>
              <a:rPr lang="en-US" dirty="0"/>
              <a:t> tasks may run anywhere.</a:t>
            </a:r>
          </a:p>
          <a:p>
            <a:r>
              <a:rPr lang="en-US" dirty="0" err="1"/>
              <a:t>Tekton</a:t>
            </a:r>
            <a:r>
              <a:rPr lang="en-US" dirty="0"/>
              <a:t> itself is built for several architectures, from </a:t>
            </a:r>
            <a:r>
              <a:rPr lang="en-US" b="1" dirty="0"/>
              <a:t>amd64 to arm, Z and Power</a:t>
            </a:r>
            <a:r>
              <a:rPr lang="en-US" dirty="0"/>
              <a:t>. We are also working hard </a:t>
            </a:r>
            <a:r>
              <a:rPr lang="en-US" b="1" dirty="0"/>
              <a:t>on Windows support</a:t>
            </a:r>
            <a:r>
              <a:rPr lang="en-US" dirty="0"/>
              <a:t>, which will soon be available.</a:t>
            </a:r>
          </a:p>
          <a:p>
            <a:r>
              <a:rPr lang="en-US" dirty="0"/>
              <a:t>Tasks in the catalog are annotated for the platform they can run on.</a:t>
            </a:r>
          </a:p>
          <a:p>
            <a:endParaRPr lang="en-US" dirty="0"/>
          </a:p>
          <a:p>
            <a:r>
              <a:rPr lang="en-US" dirty="0"/>
              <a:t>But what about pipeline? The catalog team is working on enabling support for pipelines in the catalog. </a:t>
            </a:r>
          </a:p>
          <a:p>
            <a:r>
              <a:rPr lang="en-US" dirty="0"/>
              <a:t>Complex pipelines may be difficult to reuse though. Simple pipeline like clone + build + push are very common though and could be re-used.</a:t>
            </a:r>
          </a:p>
          <a:p>
            <a:r>
              <a:rPr lang="en-US" dirty="0"/>
              <a:t>One of the areas we are working on to make this possible is pipeline composability. </a:t>
            </a:r>
          </a:p>
          <a:p>
            <a:r>
              <a:rPr lang="en-US" dirty="0"/>
              <a:t>This is possible today in two different approaches:</a:t>
            </a:r>
          </a:p>
          <a:p>
            <a:pPr marL="171450" indent="-171450">
              <a:buFontTx/>
              <a:buChar char="-"/>
            </a:pPr>
            <a:r>
              <a:rPr lang="en-US" dirty="0"/>
              <a:t>An experimental component (pip custom tasks) that allows specifying a pipeline as a task within a pipeline</a:t>
            </a:r>
          </a:p>
          <a:p>
            <a:pPr marL="171450" indent="-171450">
              <a:buFontTx/>
              <a:buChar char="-"/>
            </a:pPr>
            <a:r>
              <a:rPr lang="en-US" dirty="0"/>
              <a:t>Connect pipelines through events</a:t>
            </a:r>
          </a:p>
          <a:p>
            <a:endParaRPr lang="en-FR" dirty="0"/>
          </a:p>
        </p:txBody>
      </p:sp>
    </p:spTree>
    <p:extLst>
      <p:ext uri="{BB962C8B-B14F-4D97-AF65-F5344CB8AC3E}">
        <p14:creationId xmlns:p14="http://schemas.microsoft.com/office/powerpoint/2010/main" val="3828287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Tekton</a:t>
            </a:r>
            <a:r>
              <a:rPr lang="en-US" dirty="0"/>
              <a:t> is very flexible and non-opinionated, it doesn’t mandate specific CD workflows.</a:t>
            </a:r>
          </a:p>
          <a:p>
            <a:r>
              <a:rPr lang="en-US" dirty="0"/>
              <a:t>One way to use </a:t>
            </a:r>
            <a:r>
              <a:rPr lang="en-US" dirty="0" err="1"/>
              <a:t>Tekton</a:t>
            </a:r>
            <a:r>
              <a:rPr lang="en-US" dirty="0"/>
              <a:t> is on its own, triggered via webhooks. Another option is to benefits of the re-usability and scalability features of </a:t>
            </a:r>
            <a:r>
              <a:rPr lang="en-US" dirty="0" err="1"/>
              <a:t>Tekton</a:t>
            </a:r>
            <a:r>
              <a:rPr lang="en-US" dirty="0"/>
              <a:t> by running </a:t>
            </a:r>
            <a:r>
              <a:rPr lang="en-US" dirty="0" err="1"/>
              <a:t>Tekton</a:t>
            </a:r>
            <a:r>
              <a:rPr lang="en-US" dirty="0"/>
              <a:t> pipelines through a different system.</a:t>
            </a:r>
            <a:br>
              <a:rPr lang="en-US" dirty="0"/>
            </a:br>
            <a:br>
              <a:rPr lang="en-US" dirty="0"/>
            </a:br>
            <a:r>
              <a:rPr lang="en-US" dirty="0"/>
              <a:t>We’ve just seen that events can be used to compose </a:t>
            </a:r>
            <a:r>
              <a:rPr lang="en-US" dirty="0" err="1"/>
              <a:t>Tekton</a:t>
            </a:r>
            <a:r>
              <a:rPr lang="en-US" dirty="0"/>
              <a:t> pipelines. They can also be used to integrate </a:t>
            </a:r>
            <a:r>
              <a:rPr lang="en-US" dirty="0" err="1"/>
              <a:t>Tekton</a:t>
            </a:r>
            <a:r>
              <a:rPr lang="en-US" dirty="0"/>
              <a:t> with other platforms. </a:t>
            </a:r>
            <a:r>
              <a:rPr lang="en-US" dirty="0" err="1"/>
              <a:t>Tekton</a:t>
            </a:r>
            <a:r>
              <a:rPr lang="en-US" dirty="0"/>
              <a:t> Triggers create </a:t>
            </a:r>
            <a:r>
              <a:rPr lang="en-US" dirty="0" err="1"/>
              <a:t>Tekton</a:t>
            </a:r>
            <a:r>
              <a:rPr lang="en-US" dirty="0"/>
              <a:t> resources in response to events. </a:t>
            </a:r>
            <a:r>
              <a:rPr lang="en-US" dirty="0" err="1"/>
              <a:t>Tekton</a:t>
            </a:r>
            <a:r>
              <a:rPr lang="en-US" dirty="0"/>
              <a:t> Pipeline natively generates </a:t>
            </a:r>
            <a:r>
              <a:rPr lang="en-US" b="1" dirty="0" err="1"/>
              <a:t>CloudEvents</a:t>
            </a:r>
            <a:r>
              <a:rPr lang="en-US" dirty="0"/>
              <a:t> for every lifecycle events of its Tasks and Pipelines. </a:t>
            </a:r>
            <a:r>
              <a:rPr lang="en-US" dirty="0" err="1"/>
              <a:t>CloudEvents</a:t>
            </a:r>
            <a:r>
              <a:rPr lang="en-US" dirty="0"/>
              <a:t> are a CNCF projects and spec, to which IBM contributes to.</a:t>
            </a:r>
          </a:p>
          <a:p>
            <a:endParaRPr lang="en-US" dirty="0"/>
          </a:p>
          <a:p>
            <a:r>
              <a:rPr lang="en-US" dirty="0"/>
              <a:t>In this context, a common issue is that different platform may not understand each other events. Solving this is the mission of the Events SIG at the CDF. They specify common semantics for events and thus enable communication between different platforms with no need for point-to-point integrations.  The SIG has built a POC demonstrating </a:t>
            </a:r>
            <a:r>
              <a:rPr lang="en-US" dirty="0" err="1"/>
              <a:t>Tekton</a:t>
            </a:r>
            <a:r>
              <a:rPr lang="en-US" dirty="0"/>
              <a:t> working with Jenkins and </a:t>
            </a:r>
            <a:r>
              <a:rPr lang="en-US" dirty="0" err="1"/>
              <a:t>Keptn</a:t>
            </a:r>
            <a:r>
              <a:rPr lang="en-US" dirty="0"/>
              <a:t>.</a:t>
            </a:r>
          </a:p>
          <a:p>
            <a:endParaRPr lang="en-US" dirty="0"/>
          </a:p>
          <a:p>
            <a:r>
              <a:rPr lang="en-US" dirty="0"/>
              <a:t>Events is one of the possible ways to integrate with </a:t>
            </a:r>
            <a:r>
              <a:rPr lang="en-US" dirty="0" err="1"/>
              <a:t>Tekton</a:t>
            </a:r>
            <a:r>
              <a:rPr lang="en-US" dirty="0"/>
              <a:t> with other platforms.</a:t>
            </a:r>
          </a:p>
          <a:p>
            <a:r>
              <a:rPr lang="en-US" dirty="0"/>
              <a:t>Jenkins X is built on top of </a:t>
            </a:r>
            <a:r>
              <a:rPr lang="en-US" dirty="0" err="1"/>
              <a:t>Tekton</a:t>
            </a:r>
            <a:r>
              <a:rPr lang="en-US" dirty="0"/>
              <a:t>, by creating a catalog of tasks and introducing opinionated workflows.</a:t>
            </a:r>
          </a:p>
          <a:p>
            <a:r>
              <a:rPr lang="en-US" dirty="0"/>
              <a:t>Shipwright defines a k8s custom resource for container builds. It is used by IBM Code Engine and RedHat OpenShift Pipelines. Shipwright own resource manages </a:t>
            </a:r>
            <a:r>
              <a:rPr lang="en-US" dirty="0" err="1"/>
              <a:t>Tekton</a:t>
            </a:r>
            <a:r>
              <a:rPr lang="en-US" dirty="0"/>
              <a:t> tasks. It can be integrated back into </a:t>
            </a:r>
            <a:r>
              <a:rPr lang="en-US" dirty="0" err="1"/>
              <a:t>Tekton</a:t>
            </a:r>
            <a:r>
              <a:rPr lang="en-US" dirty="0"/>
              <a:t> pipelines through custom tasks.</a:t>
            </a:r>
          </a:p>
          <a:p>
            <a:r>
              <a:rPr lang="en-US" dirty="0"/>
              <a:t>Jenkins has developed a </a:t>
            </a:r>
            <a:r>
              <a:rPr lang="en-US" dirty="0" err="1"/>
              <a:t>Tekton</a:t>
            </a:r>
            <a:r>
              <a:rPr lang="en-US" dirty="0"/>
              <a:t> client through a </a:t>
            </a:r>
            <a:r>
              <a:rPr lang="en-US" dirty="0" err="1"/>
              <a:t>Tekton</a:t>
            </a:r>
            <a:r>
              <a:rPr lang="en-US" dirty="0"/>
              <a:t> Java SDK.</a:t>
            </a:r>
          </a:p>
          <a:p>
            <a:r>
              <a:rPr lang="en-US" dirty="0" err="1"/>
              <a:t>KubeFlow</a:t>
            </a:r>
            <a:r>
              <a:rPr lang="en-US" dirty="0"/>
              <a:t> Pipelines allows compiling data / ml pipelines defined in python into </a:t>
            </a:r>
            <a:r>
              <a:rPr lang="en-US" dirty="0" err="1"/>
              <a:t>Tekton</a:t>
            </a:r>
            <a:r>
              <a:rPr lang="en-US" dirty="0"/>
              <a:t> pipelines – a feature contributed mainly by </a:t>
            </a:r>
            <a:r>
              <a:rPr lang="en-US" dirty="0" err="1"/>
              <a:t>IBMers</a:t>
            </a:r>
            <a:r>
              <a:rPr lang="en-US" dirty="0"/>
              <a:t>.</a:t>
            </a:r>
          </a:p>
          <a:p>
            <a:endParaRPr lang="en-FR" dirty="0"/>
          </a:p>
        </p:txBody>
      </p:sp>
    </p:spTree>
    <p:extLst>
      <p:ext uri="{BB962C8B-B14F-4D97-AF65-F5344CB8AC3E}">
        <p14:creationId xmlns:p14="http://schemas.microsoft.com/office/powerpoint/2010/main" val="771791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18D02FFD-07D4-5C4F-BD77-921008177348}" type="slidenum">
              <a:rPr lang="en-US" smtClean="0"/>
              <a:pPr/>
              <a:t>40</a:t>
            </a:fld>
            <a:endParaRPr lang="en-US" dirty="0"/>
          </a:p>
        </p:txBody>
      </p:sp>
    </p:spTree>
    <p:extLst>
      <p:ext uri="{BB962C8B-B14F-4D97-AF65-F5344CB8AC3E}">
        <p14:creationId xmlns:p14="http://schemas.microsoft.com/office/powerpoint/2010/main" val="1038765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FR" dirty="0"/>
              <a:t>Tekton n’est pas vraiment récent, je pense qu’on peut remonter à aout 2018 où on a vu les permères beta.  </a:t>
            </a:r>
          </a:p>
          <a:p>
            <a:r>
              <a:rPr lang="en-FR" dirty="0"/>
              <a:t>Tekton a d’abord été une partie de </a:t>
            </a:r>
            <a:r>
              <a:rPr lang="en-FR" b="1" dirty="0"/>
              <a:t>Knative</a:t>
            </a:r>
            <a:r>
              <a:rPr lang="en-FR" dirty="0"/>
              <a:t> puis il a été donné au CDF (Cloud Delivery Foundation) en tant que Tekton. </a:t>
            </a:r>
          </a:p>
          <a:p>
            <a:r>
              <a:rPr lang="en-FR" dirty="0"/>
              <a:t>C’est un effort conjoint de </a:t>
            </a:r>
            <a:r>
              <a:rPr lang="en-US" dirty="0"/>
              <a:t>150 companies, including IBM and RedHat, Google, VMWare, Pivotal, </a:t>
            </a:r>
            <a:r>
              <a:rPr lang="en-US" dirty="0" err="1"/>
              <a:t>CloudBees</a:t>
            </a:r>
            <a:r>
              <a:rPr lang="en-US" dirty="0"/>
              <a:t> and more.</a:t>
            </a:r>
            <a:endParaRPr lang="en-FR" dirty="0"/>
          </a:p>
          <a:p>
            <a:endParaRPr lang="en-FR" dirty="0"/>
          </a:p>
        </p:txBody>
      </p:sp>
    </p:spTree>
    <p:extLst>
      <p:ext uri="{BB962C8B-B14F-4D97-AF65-F5344CB8AC3E}">
        <p14:creationId xmlns:p14="http://schemas.microsoft.com/office/powerpoint/2010/main" val="836311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Software supply chain security is a very relevant and actual topic in the CI/CD space. </a:t>
            </a:r>
          </a:p>
          <a:p>
            <a:endParaRPr lang="en-US" dirty="0"/>
          </a:p>
          <a:p>
            <a:r>
              <a:rPr lang="en-US" dirty="0" err="1"/>
              <a:t>Tekton</a:t>
            </a:r>
            <a:r>
              <a:rPr lang="en-US" dirty="0"/>
              <a:t> is gearing up for it with some new features:</a:t>
            </a:r>
          </a:p>
          <a:p>
            <a:pPr marL="171450" indent="-171450">
              <a:buFontTx/>
              <a:buChar char="-"/>
            </a:pPr>
            <a:r>
              <a:rPr lang="en-US" dirty="0"/>
              <a:t>Hermetic Builds allow running a Task disconnected from any external component</a:t>
            </a:r>
          </a:p>
          <a:p>
            <a:pPr marL="171450" indent="-171450">
              <a:buFontTx/>
              <a:buChar char="-"/>
            </a:pPr>
            <a:r>
              <a:rPr lang="en-US" dirty="0" err="1"/>
              <a:t>Tekton</a:t>
            </a:r>
            <a:r>
              <a:rPr lang="en-US" dirty="0"/>
              <a:t> Chains provides signing of container images as well as provenance by integrating with </a:t>
            </a:r>
            <a:r>
              <a:rPr lang="en-US" dirty="0" err="1"/>
              <a:t>sigstore</a:t>
            </a:r>
            <a:r>
              <a:rPr lang="en-US" dirty="0"/>
              <a:t> services.</a:t>
            </a:r>
          </a:p>
          <a:p>
            <a:pPr marL="171450" indent="-171450">
              <a:buFontTx/>
              <a:buChar char="-"/>
            </a:pPr>
            <a:endParaRPr lang="en-US" dirty="0"/>
          </a:p>
          <a:p>
            <a:pPr marL="0" indent="0">
              <a:buFontTx/>
              <a:buNone/>
            </a:pPr>
            <a:r>
              <a:rPr lang="en-US" dirty="0" err="1"/>
              <a:t>Tekton</a:t>
            </a:r>
            <a:r>
              <a:rPr lang="en-US" dirty="0"/>
              <a:t> is working on its own security! We recently introduced the </a:t>
            </a:r>
            <a:r>
              <a:rPr lang="en-US" dirty="0" err="1"/>
              <a:t>Tekton</a:t>
            </a:r>
            <a:r>
              <a:rPr lang="en-US" dirty="0"/>
              <a:t> VMT that is responsible for evaluating and responding to potential vulnerabilities. </a:t>
            </a:r>
            <a:r>
              <a:rPr lang="en-US" dirty="0" err="1"/>
              <a:t>Tekton</a:t>
            </a:r>
            <a:r>
              <a:rPr lang="en-US" dirty="0"/>
              <a:t> is also working with the CDF to execute a security audit (through an experienced third party) in preparation for the v1 release.</a:t>
            </a:r>
          </a:p>
          <a:p>
            <a:endParaRPr lang="en-FR" dirty="0"/>
          </a:p>
        </p:txBody>
      </p:sp>
    </p:spTree>
    <p:extLst>
      <p:ext uri="{BB962C8B-B14F-4D97-AF65-F5344CB8AC3E}">
        <p14:creationId xmlns:p14="http://schemas.microsoft.com/office/powerpoint/2010/main" val="1610010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group the different projects, to help us navigate through them.</a:t>
            </a:r>
          </a:p>
          <a:p>
            <a:endParaRPr lang="en-US" dirty="0"/>
          </a:p>
          <a:p>
            <a:r>
              <a:rPr lang="en-US" dirty="0"/>
              <a:t>The core projects are “Pipeline”, which provides the workflow resources, and “Triggers”, which allows running pipelines in response to events.</a:t>
            </a:r>
          </a:p>
          <a:p>
            <a:r>
              <a:rPr lang="en-US" dirty="0"/>
              <a:t>Results provides query-able long-term storage for execution history, and chains implements supply chain security for </a:t>
            </a:r>
            <a:r>
              <a:rPr lang="en-US" dirty="0" err="1"/>
              <a:t>Tekton</a:t>
            </a:r>
            <a:r>
              <a:rPr lang="en-US" dirty="0"/>
              <a:t> pipelines.</a:t>
            </a:r>
          </a:p>
          <a:p>
            <a:endParaRPr lang="en-US" dirty="0"/>
          </a:p>
          <a:p>
            <a:r>
              <a:rPr lang="en-US" dirty="0"/>
              <a:t>Catalog provides users with ready to uses Tasks (and Pipelines, coming soon) – to get started quickly composing CI/CD workflows.</a:t>
            </a:r>
          </a:p>
          <a:p>
            <a:endParaRPr lang="en-US" dirty="0"/>
          </a:p>
          <a:p>
            <a:r>
              <a:rPr lang="en-US" dirty="0"/>
              <a:t>Dashboard and CLI are user interfaces, that allow users to browse and manage </a:t>
            </a:r>
            <a:r>
              <a:rPr lang="en-US" dirty="0" err="1"/>
              <a:t>Tekton</a:t>
            </a:r>
            <a:r>
              <a:rPr lang="en-US" dirty="0"/>
              <a:t> resources. </a:t>
            </a:r>
          </a:p>
          <a:p>
            <a:r>
              <a:rPr lang="en-US" dirty="0"/>
              <a:t>Hub provides an API and UI to search and install resources from a catalog. It’s a similar concept to the Docker and Operator Hubs.</a:t>
            </a:r>
          </a:p>
          <a:p>
            <a:r>
              <a:rPr lang="en-US" dirty="0"/>
              <a:t>Hub can work with the community-maintained catalog as well as any custom one.</a:t>
            </a:r>
          </a:p>
          <a:p>
            <a:endParaRPr lang="en-US" dirty="0"/>
          </a:p>
          <a:p>
            <a:r>
              <a:rPr lang="en-US" dirty="0"/>
              <a:t>Operator manages the deployment and lifecycle of </a:t>
            </a:r>
            <a:r>
              <a:rPr lang="en-US" dirty="0" err="1"/>
              <a:t>Tekton</a:t>
            </a:r>
            <a:r>
              <a:rPr lang="en-US" dirty="0"/>
              <a:t> projects projects – currently pipeline, triggers and dashboard.</a:t>
            </a:r>
          </a:p>
          <a:p>
            <a:r>
              <a:rPr lang="en-US" dirty="0"/>
              <a:t>We also have repos for our community resources, infrastructure as code, docs and </a:t>
            </a:r>
            <a:r>
              <a:rPr lang="en-US" dirty="0" err="1"/>
              <a:t>tekton.dev</a:t>
            </a:r>
            <a:r>
              <a:rPr lang="en-US" dirty="0"/>
              <a:t> website.</a:t>
            </a:r>
          </a:p>
          <a:p>
            <a:endParaRPr lang="en-US" dirty="0"/>
          </a:p>
          <a:p>
            <a:r>
              <a:rPr lang="en-US" dirty="0"/>
              <a:t>We run several experimental projects, hosted in the </a:t>
            </a:r>
            <a:r>
              <a:rPr lang="en-US" dirty="0" err="1"/>
              <a:t>tektoncd</a:t>
            </a:r>
            <a:r>
              <a:rPr lang="en-US" dirty="0"/>
              <a:t>/experimental repo.</a:t>
            </a:r>
          </a:p>
          <a:p>
            <a:endParaRPr lang="en-US" dirty="0"/>
          </a:p>
          <a:p>
            <a:endParaRPr lang="en-FR" dirty="0"/>
          </a:p>
        </p:txBody>
      </p:sp>
    </p:spTree>
    <p:extLst>
      <p:ext uri="{BB962C8B-B14F-4D97-AF65-F5344CB8AC3E}">
        <p14:creationId xmlns:p14="http://schemas.microsoft.com/office/powerpoint/2010/main" val="1694733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Many have asked me "why </a:t>
            </a:r>
            <a:r>
              <a:rPr lang="en-US" dirty="0" err="1"/>
              <a:t>Tekton</a:t>
            </a:r>
            <a:r>
              <a:rPr lang="en-US" dirty="0"/>
              <a:t>", and "shall I use </a:t>
            </a:r>
            <a:r>
              <a:rPr lang="en-US" dirty="0" err="1"/>
              <a:t>Tekton</a:t>
            </a:r>
            <a:r>
              <a:rPr lang="en-US" dirty="0"/>
              <a:t>?" - well, it depends.</a:t>
            </a:r>
          </a:p>
          <a:p>
            <a:endParaRPr lang="en-US" dirty="0"/>
          </a:p>
          <a:p>
            <a:r>
              <a:rPr lang="en-US" dirty="0" err="1"/>
              <a:t>Tekton</a:t>
            </a:r>
            <a:r>
              <a:rPr lang="en-US" dirty="0"/>
              <a:t> is Cloud Native as its core. It aims to be for pipeline (orchestration) what k8s is for container orchestration. </a:t>
            </a:r>
          </a:p>
          <a:p>
            <a:r>
              <a:rPr lang="en-US" dirty="0"/>
              <a:t>It also has a very small footprint. Its control plane can scale easily, and it provides scalable and concurrent execution of pipelines.</a:t>
            </a:r>
          </a:p>
          <a:p>
            <a:endParaRPr lang="en-US" dirty="0"/>
          </a:p>
          <a:p>
            <a:r>
              <a:rPr lang="en-US" dirty="0"/>
              <a:t>Its key tenants are reusability, flexibility and interoperability.</a:t>
            </a:r>
          </a:p>
          <a:p>
            <a:endParaRPr lang="en-US" dirty="0"/>
          </a:p>
          <a:p>
            <a:r>
              <a:rPr lang="en-US" dirty="0"/>
              <a:t>In terms of maturity, the </a:t>
            </a:r>
            <a:r>
              <a:rPr lang="en-US" dirty="0" err="1"/>
              <a:t>Tekton</a:t>
            </a:r>
            <a:r>
              <a:rPr lang="en-US" dirty="0"/>
              <a:t> API has been stable for several months now. The latest version is </a:t>
            </a:r>
            <a:r>
              <a:rPr lang="en-US" b="1" dirty="0"/>
              <a:t>v1beta1</a:t>
            </a:r>
            <a:r>
              <a:rPr lang="en-US" dirty="0"/>
              <a:t> for core projects, and we are working towards </a:t>
            </a:r>
            <a:r>
              <a:rPr lang="en-US" b="1" dirty="0"/>
              <a:t>a v1 in the beginning of 2022</a:t>
            </a:r>
            <a:r>
              <a:rPr lang="en-US" dirty="0"/>
              <a:t>. We introduce changes in the API through feature gates, so new features are considered alpha for some time before they are added to the beta/stable API. We also have </a:t>
            </a:r>
            <a:r>
              <a:rPr lang="en-US" b="1" dirty="0"/>
              <a:t>a 9 months deprecation </a:t>
            </a:r>
            <a:r>
              <a:rPr lang="en-US" dirty="0"/>
              <a:t>policy before we can make a backward incompatible change to the v1beta1 API. </a:t>
            </a:r>
          </a:p>
          <a:p>
            <a:r>
              <a:rPr lang="en-US" dirty="0" err="1"/>
              <a:t>Tekton</a:t>
            </a:r>
            <a:r>
              <a:rPr lang="en-US" dirty="0"/>
              <a:t> uses </a:t>
            </a:r>
            <a:r>
              <a:rPr lang="en-US" dirty="0" err="1"/>
              <a:t>Tekton</a:t>
            </a:r>
            <a:r>
              <a:rPr lang="en-US" dirty="0"/>
              <a:t> to create its own CI/CD workflows (which we call “dogfooding”) which means we have a production cluster always running </a:t>
            </a:r>
            <a:r>
              <a:rPr lang="en-US" dirty="0" err="1"/>
              <a:t>Tekton</a:t>
            </a:r>
            <a:r>
              <a:rPr lang="en-US" dirty="0"/>
              <a:t>, updated as soon as new releases are made. Companies like IBM and Puppet offer services based on </a:t>
            </a:r>
            <a:r>
              <a:rPr lang="en-US" dirty="0" err="1"/>
              <a:t>Tekton</a:t>
            </a:r>
            <a:r>
              <a:rPr lang="en-US" dirty="0"/>
              <a:t>. The IBM CD Service runs million of containers per month of customer </a:t>
            </a:r>
            <a:r>
              <a:rPr lang="en-US" dirty="0" err="1"/>
              <a:t>Tekton</a:t>
            </a:r>
            <a:r>
              <a:rPr lang="en-US" dirty="0"/>
              <a:t> pipelines.</a:t>
            </a:r>
          </a:p>
          <a:p>
            <a:endParaRPr lang="en-US" dirty="0"/>
          </a:p>
          <a:p>
            <a:endParaRPr lang="en-US" dirty="0"/>
          </a:p>
          <a:p>
            <a:endParaRPr lang="en-FR" dirty="0"/>
          </a:p>
        </p:txBody>
      </p:sp>
    </p:spTree>
    <p:extLst>
      <p:ext uri="{BB962C8B-B14F-4D97-AF65-F5344CB8AC3E}">
        <p14:creationId xmlns:p14="http://schemas.microsoft.com/office/powerpoint/2010/main" val="3001669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Reusability is one of the key design aspects, and something we always consider when planning new features and reviewing code. </a:t>
            </a:r>
          </a:p>
          <a:p>
            <a:r>
              <a:rPr lang="en-US" dirty="0"/>
              <a:t>The </a:t>
            </a:r>
            <a:r>
              <a:rPr lang="en-US" dirty="0" err="1"/>
              <a:t>Tekton</a:t>
            </a:r>
            <a:r>
              <a:rPr lang="en-US" dirty="0"/>
              <a:t> community maintains a catalog of Tasks – organization can use that and build their own. </a:t>
            </a:r>
          </a:p>
          <a:p>
            <a:r>
              <a:rPr lang="en-US" dirty="0"/>
              <a:t>The catalog provides versioning for Tasks and includes a set of best practices that Tasks should follow. There even is a tool called “</a:t>
            </a:r>
            <a:r>
              <a:rPr lang="en-US" dirty="0" err="1"/>
              <a:t>catlin</a:t>
            </a:r>
            <a:r>
              <a:rPr lang="en-US" dirty="0"/>
              <a:t>” to automatically validate some of the rules as part of CI. </a:t>
            </a:r>
            <a:r>
              <a:rPr lang="en-US" dirty="0" err="1"/>
              <a:t>Tekton</a:t>
            </a:r>
            <a:r>
              <a:rPr lang="en-US" dirty="0"/>
              <a:t> Tasks are also available as OCI Bundles in a public container registry. Bundles allow for finer granularity in versioning.</a:t>
            </a:r>
          </a:p>
          <a:p>
            <a:r>
              <a:rPr lang="en-US" dirty="0"/>
              <a:t>Reusability is so important because for </a:t>
            </a:r>
            <a:r>
              <a:rPr lang="en-US" dirty="0" err="1"/>
              <a:t>Tekton</a:t>
            </a:r>
            <a:r>
              <a:rPr lang="en-US" dirty="0"/>
              <a:t> because it makes it possible to quickly build CD workflows by combining reusable, proven blocks that embody best practices. Reusable tasks mean better scale in authoring: distribute writing and maintaining CD pipelines.</a:t>
            </a:r>
          </a:p>
          <a:p>
            <a:endParaRPr lang="en-US" dirty="0"/>
          </a:p>
          <a:p>
            <a:r>
              <a:rPr lang="en-US" dirty="0"/>
              <a:t>To further foster reusability, the </a:t>
            </a:r>
            <a:r>
              <a:rPr lang="en-US" dirty="0" err="1"/>
              <a:t>Tekton</a:t>
            </a:r>
            <a:r>
              <a:rPr lang="en-US" dirty="0"/>
              <a:t> community is working hard to make sure that </a:t>
            </a:r>
            <a:r>
              <a:rPr lang="en-US" dirty="0" err="1"/>
              <a:t>Tekton</a:t>
            </a:r>
            <a:r>
              <a:rPr lang="en-US" dirty="0"/>
              <a:t> and </a:t>
            </a:r>
            <a:r>
              <a:rPr lang="en-US" dirty="0" err="1"/>
              <a:t>Tekton</a:t>
            </a:r>
            <a:r>
              <a:rPr lang="en-US" dirty="0"/>
              <a:t> tasks may run anywhere.</a:t>
            </a:r>
          </a:p>
          <a:p>
            <a:r>
              <a:rPr lang="en-US" dirty="0" err="1"/>
              <a:t>Tekton</a:t>
            </a:r>
            <a:r>
              <a:rPr lang="en-US" dirty="0"/>
              <a:t> itself is built for several architectures, from </a:t>
            </a:r>
            <a:r>
              <a:rPr lang="en-US" b="1" dirty="0"/>
              <a:t>amd64 to arm, Z and Power</a:t>
            </a:r>
            <a:r>
              <a:rPr lang="en-US" dirty="0"/>
              <a:t>. We are also working hard </a:t>
            </a:r>
            <a:r>
              <a:rPr lang="en-US" b="1" dirty="0"/>
              <a:t>on Windows support</a:t>
            </a:r>
            <a:r>
              <a:rPr lang="en-US" dirty="0"/>
              <a:t>, which will soon be available.</a:t>
            </a:r>
          </a:p>
          <a:p>
            <a:r>
              <a:rPr lang="en-US" dirty="0"/>
              <a:t>Tasks in the catalog are annotated for the platform they can run on.</a:t>
            </a:r>
          </a:p>
          <a:p>
            <a:endParaRPr lang="en-US" dirty="0"/>
          </a:p>
          <a:p>
            <a:r>
              <a:rPr lang="en-US" dirty="0"/>
              <a:t>But what about pipeline? The catalog team is working on enabling support for pipelines in the catalog. </a:t>
            </a:r>
          </a:p>
          <a:p>
            <a:r>
              <a:rPr lang="en-US" dirty="0"/>
              <a:t>Complex pipelines may be difficult to reuse though. Simple pipeline like clone + build + push are very common though and could be re-used.</a:t>
            </a:r>
          </a:p>
          <a:p>
            <a:r>
              <a:rPr lang="en-US" dirty="0"/>
              <a:t>One of the areas we are working on to make this possible is pipeline composability. </a:t>
            </a:r>
          </a:p>
          <a:p>
            <a:r>
              <a:rPr lang="en-US" dirty="0"/>
              <a:t>This is possible today in two different approaches:</a:t>
            </a:r>
          </a:p>
          <a:p>
            <a:pPr marL="171450" indent="-171450">
              <a:buFontTx/>
              <a:buChar char="-"/>
            </a:pPr>
            <a:r>
              <a:rPr lang="en-US" dirty="0"/>
              <a:t>An experimental component (pip custom tasks) that allows specifying a pipeline as a task within a pipeline</a:t>
            </a:r>
          </a:p>
          <a:p>
            <a:pPr marL="171450" indent="-171450">
              <a:buFontTx/>
              <a:buChar char="-"/>
            </a:pPr>
            <a:r>
              <a:rPr lang="en-US" dirty="0"/>
              <a:t>Connect pipelines through events</a:t>
            </a:r>
          </a:p>
          <a:p>
            <a:endParaRPr lang="en-FR" dirty="0"/>
          </a:p>
        </p:txBody>
      </p:sp>
    </p:spTree>
    <p:extLst>
      <p:ext uri="{BB962C8B-B14F-4D97-AF65-F5344CB8AC3E}">
        <p14:creationId xmlns:p14="http://schemas.microsoft.com/office/powerpoint/2010/main" val="2420807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Tekton</a:t>
            </a:r>
            <a:r>
              <a:rPr lang="en-US" dirty="0"/>
              <a:t> is very flexible and non-opinionated, it doesn’t mandate specific CD workflows.</a:t>
            </a:r>
          </a:p>
          <a:p>
            <a:r>
              <a:rPr lang="en-US" dirty="0"/>
              <a:t>One way to use </a:t>
            </a:r>
            <a:r>
              <a:rPr lang="en-US" dirty="0" err="1"/>
              <a:t>Tekton</a:t>
            </a:r>
            <a:r>
              <a:rPr lang="en-US" dirty="0"/>
              <a:t> is on its own, triggered via webhooks. Another option is to benefits of the re-usability and scalability features of </a:t>
            </a:r>
            <a:r>
              <a:rPr lang="en-US" dirty="0" err="1"/>
              <a:t>Tekton</a:t>
            </a:r>
            <a:r>
              <a:rPr lang="en-US" dirty="0"/>
              <a:t> by running </a:t>
            </a:r>
            <a:r>
              <a:rPr lang="en-US" dirty="0" err="1"/>
              <a:t>Tekton</a:t>
            </a:r>
            <a:r>
              <a:rPr lang="en-US" dirty="0"/>
              <a:t> pipelines through a different system.</a:t>
            </a:r>
            <a:br>
              <a:rPr lang="en-US" dirty="0"/>
            </a:br>
            <a:br>
              <a:rPr lang="en-US" dirty="0"/>
            </a:br>
            <a:r>
              <a:rPr lang="en-US" dirty="0"/>
              <a:t>We’ve just seen that events can be used to compose </a:t>
            </a:r>
            <a:r>
              <a:rPr lang="en-US" dirty="0" err="1"/>
              <a:t>Tekton</a:t>
            </a:r>
            <a:r>
              <a:rPr lang="en-US" dirty="0"/>
              <a:t> pipelines. They can also be used to integrate </a:t>
            </a:r>
            <a:r>
              <a:rPr lang="en-US" dirty="0" err="1"/>
              <a:t>Tekton</a:t>
            </a:r>
            <a:r>
              <a:rPr lang="en-US" dirty="0"/>
              <a:t> with other platforms. </a:t>
            </a:r>
            <a:r>
              <a:rPr lang="en-US" dirty="0" err="1"/>
              <a:t>Tekton</a:t>
            </a:r>
            <a:r>
              <a:rPr lang="en-US" dirty="0"/>
              <a:t> Triggers create </a:t>
            </a:r>
            <a:r>
              <a:rPr lang="en-US" dirty="0" err="1"/>
              <a:t>Tekton</a:t>
            </a:r>
            <a:r>
              <a:rPr lang="en-US" dirty="0"/>
              <a:t> resources in response to events. </a:t>
            </a:r>
            <a:r>
              <a:rPr lang="en-US" dirty="0" err="1"/>
              <a:t>Tekton</a:t>
            </a:r>
            <a:r>
              <a:rPr lang="en-US" dirty="0"/>
              <a:t> Pipeline natively generates </a:t>
            </a:r>
            <a:r>
              <a:rPr lang="en-US" b="1" dirty="0" err="1"/>
              <a:t>CloudEvents</a:t>
            </a:r>
            <a:r>
              <a:rPr lang="en-US" dirty="0"/>
              <a:t> for every lifecycle events of its Tasks and Pipelines. </a:t>
            </a:r>
            <a:r>
              <a:rPr lang="en-US" dirty="0" err="1"/>
              <a:t>CloudEvents</a:t>
            </a:r>
            <a:r>
              <a:rPr lang="en-US" dirty="0"/>
              <a:t> are a CNCF projects and spec, to which IBM contributes to.</a:t>
            </a:r>
          </a:p>
          <a:p>
            <a:endParaRPr lang="en-US" dirty="0"/>
          </a:p>
          <a:p>
            <a:r>
              <a:rPr lang="en-US" dirty="0"/>
              <a:t>In this context, a common issue is that different platform may not understand each other events. Solving this is the mission of the Events SIG at the CDF. They specify common semantics for events and thus enable communication between different platforms with no need for point-to-point integrations.  The SIG has built a POC demonstrating </a:t>
            </a:r>
            <a:r>
              <a:rPr lang="en-US" dirty="0" err="1"/>
              <a:t>Tekton</a:t>
            </a:r>
            <a:r>
              <a:rPr lang="en-US" dirty="0"/>
              <a:t> working with Jenkins and </a:t>
            </a:r>
            <a:r>
              <a:rPr lang="en-US" dirty="0" err="1"/>
              <a:t>Keptn</a:t>
            </a:r>
            <a:r>
              <a:rPr lang="en-US" dirty="0"/>
              <a:t>.</a:t>
            </a:r>
          </a:p>
          <a:p>
            <a:endParaRPr lang="en-US" dirty="0"/>
          </a:p>
          <a:p>
            <a:r>
              <a:rPr lang="en-US" dirty="0"/>
              <a:t>Events is one of the possible ways to integrate with </a:t>
            </a:r>
            <a:r>
              <a:rPr lang="en-US" dirty="0" err="1"/>
              <a:t>Tekton</a:t>
            </a:r>
            <a:r>
              <a:rPr lang="en-US" dirty="0"/>
              <a:t> with other platforms.</a:t>
            </a:r>
          </a:p>
          <a:p>
            <a:r>
              <a:rPr lang="en-US" dirty="0"/>
              <a:t>Jenkins X is built on top of </a:t>
            </a:r>
            <a:r>
              <a:rPr lang="en-US" dirty="0" err="1"/>
              <a:t>Tekton</a:t>
            </a:r>
            <a:r>
              <a:rPr lang="en-US" dirty="0"/>
              <a:t>, by creating a catalog of tasks and introducing opinionated workflows.</a:t>
            </a:r>
          </a:p>
          <a:p>
            <a:r>
              <a:rPr lang="en-US" dirty="0"/>
              <a:t>Shipwright defines a k8s custom resource for container builds. It is used by IBM Code Engine and RedHat OpenShift Pipelines. Shipwright own resource manages </a:t>
            </a:r>
            <a:r>
              <a:rPr lang="en-US" dirty="0" err="1"/>
              <a:t>Tekton</a:t>
            </a:r>
            <a:r>
              <a:rPr lang="en-US" dirty="0"/>
              <a:t> tasks. It can be integrated back into </a:t>
            </a:r>
            <a:r>
              <a:rPr lang="en-US" dirty="0" err="1"/>
              <a:t>Tekton</a:t>
            </a:r>
            <a:r>
              <a:rPr lang="en-US" dirty="0"/>
              <a:t> pipelines through custom tasks.</a:t>
            </a:r>
          </a:p>
          <a:p>
            <a:r>
              <a:rPr lang="en-US" dirty="0"/>
              <a:t>Jenkins has developed a </a:t>
            </a:r>
            <a:r>
              <a:rPr lang="en-US" dirty="0" err="1"/>
              <a:t>Tekton</a:t>
            </a:r>
            <a:r>
              <a:rPr lang="en-US" dirty="0"/>
              <a:t> client through a </a:t>
            </a:r>
            <a:r>
              <a:rPr lang="en-US" dirty="0" err="1"/>
              <a:t>Tekton</a:t>
            </a:r>
            <a:r>
              <a:rPr lang="en-US" dirty="0"/>
              <a:t> Java SDK.</a:t>
            </a:r>
          </a:p>
          <a:p>
            <a:r>
              <a:rPr lang="en-US" dirty="0" err="1"/>
              <a:t>KubeFlow</a:t>
            </a:r>
            <a:r>
              <a:rPr lang="en-US" dirty="0"/>
              <a:t> Pipelines allows compiling data / ml pipelines defined in python into </a:t>
            </a:r>
            <a:r>
              <a:rPr lang="en-US" dirty="0" err="1"/>
              <a:t>Tekton</a:t>
            </a:r>
            <a:r>
              <a:rPr lang="en-US" dirty="0"/>
              <a:t> pipelines – a feature contributed mainly by </a:t>
            </a:r>
            <a:r>
              <a:rPr lang="en-US" dirty="0" err="1"/>
              <a:t>IBMers</a:t>
            </a:r>
            <a:r>
              <a:rPr lang="en-US" dirty="0"/>
              <a:t>.</a:t>
            </a:r>
          </a:p>
          <a:p>
            <a:endParaRPr lang="en-FR" dirty="0"/>
          </a:p>
        </p:txBody>
      </p:sp>
    </p:spTree>
    <p:extLst>
      <p:ext uri="{BB962C8B-B14F-4D97-AF65-F5344CB8AC3E}">
        <p14:creationId xmlns:p14="http://schemas.microsoft.com/office/powerpoint/2010/main" val="3234418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IBM Plex Sans" panose="020B0503050203000203"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598073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FR" dirty="0"/>
              <a:t>5. composants de base</a:t>
            </a:r>
          </a:p>
        </p:txBody>
      </p:sp>
    </p:spTree>
    <p:extLst>
      <p:ext uri="{BB962C8B-B14F-4D97-AF65-F5344CB8AC3E}">
        <p14:creationId xmlns:p14="http://schemas.microsoft.com/office/powerpoint/2010/main" val="4179380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8.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4.xml"/><Relationship Id="rId4" Type="http://schemas.openxmlformats.org/officeDocument/2006/relationships/image" Target="../media/image19.pn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16.xml"/><Relationship Id="rId4" Type="http://schemas.openxmlformats.org/officeDocument/2006/relationships/image" Target="../media/image25.emf"/></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5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7.xml"/><Relationship Id="rId4" Type="http://schemas.openxmlformats.org/officeDocument/2006/relationships/image" Target="../media/image28.png"/></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9.xml"/><Relationship Id="rId4" Type="http://schemas.openxmlformats.org/officeDocument/2006/relationships/image" Target="../media/image29.png"/></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0.xml"/><Relationship Id="rId4" Type="http://schemas.openxmlformats.org/officeDocument/2006/relationships/image" Target="../media/image29.png"/></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2.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7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3.xml"/><Relationship Id="rId4" Type="http://schemas.openxmlformats.org/officeDocument/2006/relationships/image" Target="../media/image33.png"/></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Master" Target="../slideMasters/slideMaster24.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7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4.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4.xml"/></Relationships>
</file>

<file path=ppt/slideLayouts/_rels/slideLayout7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5.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8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5.xml"/></Relationships>
</file>

<file path=ppt/slideLayouts/_rels/slideLayout8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26.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6.xml"/></Relationships>
</file>

<file path=ppt/slideLayouts/_rels/slideLayout8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6.xml"/></Relationships>
</file>

<file path=ppt/slideLayouts/_rels/slideLayout8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6.xml"/></Relationships>
</file>

<file path=ppt/slideLayouts/_rels/slideLayout8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6.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8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8.xml"/><Relationship Id="rId4" Type="http://schemas.openxmlformats.org/officeDocument/2006/relationships/image" Target="../media/image42.png"/></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8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8.xml"/></Relationships>
</file>

<file path=ppt/slideLayouts/_rels/slideLayout89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29.xml"/></Relationships>
</file>

<file path=ppt/slideLayouts/_rels/slideLayout8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9.xml"/></Relationships>
</file>

<file path=ppt/slideLayouts/_rels/slideLayout90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9.xml"/></Relationships>
</file>

<file path=ppt/slideLayouts/_rels/slideLayout9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9.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29.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Master" Target="../slideMasters/slideMaster30.xml"/></Relationships>
</file>

<file path=ppt/slideLayouts/_rels/slideLayout9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2.png"/><Relationship Id="rId1" Type="http://schemas.openxmlformats.org/officeDocument/2006/relationships/slideMaster" Target="../slideMasters/slideMaster3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bg2"/>
                </a:solidFill>
              </a:defRPr>
            </a:lvl1pPr>
          </a:lstStyle>
          <a:p>
            <a:r>
              <a:rPr lang="en-US" dirty="0"/>
              <a:t>IBM Cloud / Management and Platform Use Case 1 / January 31, 2018 / © 2018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i="0">
                <a:solidFill>
                  <a:schemeClr val="bg2"/>
                </a:solidFill>
              </a:defRPr>
            </a:lvl1pPr>
          </a:lstStyle>
          <a:p>
            <a:r>
              <a:rPr lang="en-US" dirty="0"/>
              <a:t>Click to edit Master title style</a:t>
            </a:r>
          </a:p>
        </p:txBody>
      </p:sp>
      <p:pic>
        <p:nvPicPr>
          <p:cNvPr id="5" name="Picture 4"/>
          <p:cNvPicPr>
            <a:picLocks noChangeAspect="1"/>
          </p:cNvPicPr>
          <p:nvPr userDrawn="1"/>
        </p:nvPicPr>
        <p:blipFill>
          <a:blip>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8" name="Picture 7"/>
          <p:cNvPicPr>
            <a:picLocks noChangeAspect="1"/>
          </p:cNvPicPr>
          <p:nvPr userDrawn="1"/>
        </p:nvPicPr>
        <p:blipFill rotWithShape="1">
          <a:blip>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b="0" i="0"/>
            </a:lvl1pPr>
            <a:lvl2pPr marL="0" indent="0">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7147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5"/>
            <a:ext cx="6400800" cy="4597400"/>
          </a:xfrm>
        </p:spPr>
        <p:txBody>
          <a:bodyPr/>
          <a:lstStyle>
            <a:lvl1pPr>
              <a:defRPr b="0" i="0"/>
            </a:lvl1pPr>
          </a:lstStyle>
          <a:p>
            <a:r>
              <a:rPr lang="en-US" dirty="0"/>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2655985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tx1"/>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i="0">
                <a:solidFill>
                  <a:schemeClr val="tx1"/>
                </a:solidFill>
              </a:defRPr>
            </a:lvl1pPr>
          </a:lstStyle>
          <a:p>
            <a:r>
              <a:rPr lang="en-US" dirty="0"/>
              <a:t>Click to edit Master title style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8" name="Picture 7" descr="ibm_gry.png"/>
          <p:cNvPicPr>
            <a:picLocks noChangeAspect="1"/>
          </p:cNvPicPr>
          <p:nvPr userDrawn="1"/>
        </p:nvPicPr>
        <p:blipFill>
          <a:blip r:embed="rId2" cstate="screen">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l="15172" t="28443" r="13568" b="27421"/>
          <a:stretch/>
        </p:blipFill>
        <p:spPr>
          <a:xfrm>
            <a:off x="7410684" y="4584701"/>
            <a:ext cx="1620427" cy="470448"/>
          </a:xfrm>
          <a:prstGeom prst="rect">
            <a:avLst/>
          </a:prstGeom>
        </p:spPr>
      </p:pic>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l="18001" t="20400" r="17675" b="20719"/>
          <a:stretch/>
        </p:blipFill>
        <p:spPr>
          <a:xfrm>
            <a:off x="4467224" y="405272"/>
            <a:ext cx="4297421" cy="3687650"/>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tx1"/>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4" name="Slide Number Placeholder 3"/>
          <p:cNvSpPr>
            <a:spLocks noGrp="1"/>
          </p:cNvSpPr>
          <p:nvPr>
            <p:ph type="sldNum" sz="quarter" idx="11"/>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6628454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b="0" i="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atin typeface="IBM Plex Sans" panose="020B0503050203000203" pitchFamily="34" charset="0"/>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IBM Plex Sans" panose="020B0503050203000203" pitchFamily="34" charset="0"/>
              </a:defRPr>
            </a:lvl1pPr>
          </a:lstStyle>
          <a:p>
            <a:r>
              <a:rPr lang="en-US" dirty="0"/>
              <a:t>IBM Cloud / Management and Platform Use Case 1 / January 31, 2018 / © 2018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b="0" i="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26315244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113428032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b="0" i="0"/>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b="0" i="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697582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79"/>
            <a:ext cx="1828800" cy="35858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979721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b="0" i="0">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52372660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188508163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insight, text, boxes">
    <p:bg>
      <p:bgPr>
        <a:solidFill>
          <a:schemeClr val="bg2">
            <a:lumMod val="85000"/>
          </a:schemeClr>
        </a:solidFill>
        <a:effectLst/>
      </p:bgPr>
    </p:bg>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12" name="Text Placeholder 11"/>
          <p:cNvSpPr>
            <a:spLocks noGrp="1"/>
          </p:cNvSpPr>
          <p:nvPr>
            <p:ph type="body" sz="quarter" idx="13"/>
          </p:nvPr>
        </p:nvSpPr>
        <p:spPr>
          <a:xfrm>
            <a:off x="228600" y="192024"/>
            <a:ext cx="4114800" cy="300037"/>
          </a:xfrm>
        </p:spPr>
        <p:txBody>
          <a:bodyPr/>
          <a:lstStyle>
            <a:lvl1pPr>
              <a:defRPr sz="16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86560756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00514917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8132866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b="0" i="0">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1091205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3878041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0"/>
            <a:ext cx="6400800" cy="3824288"/>
          </a:xfrm>
        </p:spPr>
        <p:txBody>
          <a:bodyPr/>
          <a:lstStyle>
            <a:lvl1pPr>
              <a:defRPr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89249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20256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b="0" i="0"/>
            </a:lvl1pPr>
            <a:lvl2pPr marL="0" indent="0">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294305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5"/>
            <a:ext cx="6400800" cy="4597400"/>
          </a:xfrm>
        </p:spPr>
        <p:txBody>
          <a:bodyPr/>
          <a:lstStyle>
            <a:lvl1pPr>
              <a:defRPr b="0" i="0"/>
            </a:lvl1pPr>
          </a:lstStyle>
          <a:p>
            <a:r>
              <a:rPr lang="en-US" dirty="0"/>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23365535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79"/>
            <a:ext cx="1828800" cy="35858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4826480"/>
            <a:ext cx="2057400" cy="137160"/>
          </a:xfrm>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Interior blank">
  <p:cSld name="Interior blank">
    <p:spTree>
      <p:nvGrpSpPr>
        <p:cNvPr id="1" name="Shape 3290"/>
        <p:cNvGrpSpPr/>
        <p:nvPr/>
      </p:nvGrpSpPr>
      <p:grpSpPr>
        <a:xfrm>
          <a:off x="0" y="0"/>
          <a:ext cx="0" cy="0"/>
          <a:chOff x="0" y="0"/>
          <a:chExt cx="0" cy="0"/>
        </a:xfrm>
      </p:grpSpPr>
      <p:sp>
        <p:nvSpPr>
          <p:cNvPr id="3291" name="Google Shape;3291;p365"/>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cxnSp>
        <p:nvCxnSpPr>
          <p:cNvPr id="3292" name="Google Shape;3292;p365"/>
          <p:cNvCxnSpPr/>
          <p:nvPr/>
        </p:nvCxnSpPr>
        <p:spPr>
          <a:xfrm rot="10800000">
            <a:off x="335831" y="150"/>
            <a:ext cx="0" cy="664800"/>
          </a:xfrm>
          <a:prstGeom prst="straightConnector1">
            <a:avLst/>
          </a:prstGeom>
          <a:noFill/>
          <a:ln w="9525" cap="flat" cmpd="sng">
            <a:solidFill>
              <a:schemeClr val="accent1"/>
            </a:solidFill>
            <a:prstDash val="solid"/>
            <a:round/>
            <a:headEnd type="none" w="med" len="med"/>
            <a:tailEnd type="none" w="med" len="med"/>
          </a:ln>
        </p:spPr>
      </p:cxnSp>
      <p:cxnSp>
        <p:nvCxnSpPr>
          <p:cNvPr id="3293" name="Google Shape;3293;p365"/>
          <p:cNvCxnSpPr/>
          <p:nvPr/>
        </p:nvCxnSpPr>
        <p:spPr>
          <a:xfrm rot="10800000">
            <a:off x="335825" y="4800900"/>
            <a:ext cx="0" cy="342600"/>
          </a:xfrm>
          <a:prstGeom prst="straightConnector1">
            <a:avLst/>
          </a:prstGeom>
          <a:noFill/>
          <a:ln w="9525" cap="flat" cmpd="sng">
            <a:solidFill>
              <a:schemeClr val="accent1"/>
            </a:solidFill>
            <a:prstDash val="solid"/>
            <a:round/>
            <a:headEnd type="none" w="med" len="med"/>
            <a:tailEnd type="none" w="med" len="med"/>
          </a:ln>
        </p:spPr>
      </p:cxnSp>
      <p:sp>
        <p:nvSpPr>
          <p:cNvPr id="3294" name="Google Shape;3294;p365"/>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
              <a:t>‹#›</a:t>
            </a:fld>
            <a:endParaRPr/>
          </a:p>
        </p:txBody>
      </p:sp>
      <p:pic>
        <p:nvPicPr>
          <p:cNvPr id="3295" name="Google Shape;3295;p365"/>
          <p:cNvPicPr preferRelativeResize="0"/>
          <p:nvPr/>
        </p:nvPicPr>
        <p:blipFill rotWithShape="1">
          <a:blip r:embed="rId2">
            <a:alphaModFix/>
          </a:blip>
          <a:srcRect t="327" b="317"/>
          <a:stretch/>
        </p:blipFill>
        <p:spPr>
          <a:xfrm>
            <a:off x="8033460" y="4734938"/>
            <a:ext cx="731888" cy="171091"/>
          </a:xfrm>
          <a:prstGeom prst="rect">
            <a:avLst/>
          </a:prstGeom>
          <a:noFill/>
          <a:ln>
            <a:noFill/>
          </a:ln>
        </p:spPr>
      </p:pic>
      <p:sp>
        <p:nvSpPr>
          <p:cNvPr id="3296" name="Google Shape;3296;p365"/>
          <p:cNvSpPr txBox="1">
            <a:spLocks noGrp="1"/>
          </p:cNvSpPr>
          <p:nvPr>
            <p:ph type="subTitle" idx="2"/>
          </p:nvPr>
        </p:nvSpPr>
        <p:spPr>
          <a:xfrm>
            <a:off x="663788" y="4627163"/>
            <a:ext cx="6001800" cy="41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a:endParaRPr/>
          </a:p>
        </p:txBody>
      </p:sp>
    </p:spTree>
    <p:extLst>
      <p:ext uri="{BB962C8B-B14F-4D97-AF65-F5344CB8AC3E}">
        <p14:creationId xmlns:p14="http://schemas.microsoft.com/office/powerpoint/2010/main" val="345558417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bg2"/>
                </a:solidFill>
              </a:defRPr>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i="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93242288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bg2"/>
                </a:solidFill>
              </a:defRPr>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53532669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b="0" i="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663526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5446527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92930752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Tree>
    <p:extLst>
      <p:ext uri="{BB962C8B-B14F-4D97-AF65-F5344CB8AC3E}">
        <p14:creationId xmlns:p14="http://schemas.microsoft.com/office/powerpoint/2010/main" val="203728939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Tree>
    <p:extLst>
      <p:ext uri="{BB962C8B-B14F-4D97-AF65-F5344CB8AC3E}">
        <p14:creationId xmlns:p14="http://schemas.microsoft.com/office/powerpoint/2010/main" val="120850447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b="0" i="0"/>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18590635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02461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114902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680481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b="0" i="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576510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8294099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94558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79"/>
            <a:ext cx="1828800" cy="35858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543318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33034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b="0" i="0">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107578480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Tree>
    <p:extLst>
      <p:ext uri="{BB962C8B-B14F-4D97-AF65-F5344CB8AC3E}">
        <p14:creationId xmlns:p14="http://schemas.microsoft.com/office/powerpoint/2010/main" val="63109940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Tree>
    <p:extLst>
      <p:ext uri="{BB962C8B-B14F-4D97-AF65-F5344CB8AC3E}">
        <p14:creationId xmlns:p14="http://schemas.microsoft.com/office/powerpoint/2010/main" val="1222117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b="0" i="0">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Tree>
    <p:extLst>
      <p:ext uri="{BB962C8B-B14F-4D97-AF65-F5344CB8AC3E}">
        <p14:creationId xmlns:p14="http://schemas.microsoft.com/office/powerpoint/2010/main" val="95082004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66005549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4538213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32413291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68829428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b="0" i="0">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Tree>
    <p:extLst>
      <p:ext uri="{BB962C8B-B14F-4D97-AF65-F5344CB8AC3E}">
        <p14:creationId xmlns:p14="http://schemas.microsoft.com/office/powerpoint/2010/main" val="67502054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Tree>
    <p:extLst>
      <p:ext uri="{BB962C8B-B14F-4D97-AF65-F5344CB8AC3E}">
        <p14:creationId xmlns:p14="http://schemas.microsoft.com/office/powerpoint/2010/main" val="168106238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056474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0"/>
            <a:ext cx="6400800" cy="3824288"/>
          </a:xfrm>
        </p:spPr>
        <p:txBody>
          <a:bodyPr/>
          <a:lstStyle>
            <a:lvl1pPr>
              <a:defRPr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78252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79784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75621761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b="0" i="0"/>
            </a:lvl1pPr>
            <a:lvl2pPr marL="0" indent="0">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761490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5"/>
            <a:ext cx="6400800" cy="4597400"/>
          </a:xfrm>
        </p:spPr>
        <p:txBody>
          <a:bodyPr/>
          <a:lstStyle>
            <a:lvl1pPr>
              <a:defRPr b="0" i="0"/>
            </a:lvl1pPr>
          </a:lstStyle>
          <a:p>
            <a:r>
              <a:rPr lang="en-US" dirty="0"/>
              <a:t>Click icon to add table</a:t>
            </a:r>
          </a:p>
        </p:txBody>
      </p:sp>
    </p:spTree>
    <p:extLst>
      <p:ext uri="{BB962C8B-B14F-4D97-AF65-F5344CB8AC3E}">
        <p14:creationId xmlns:p14="http://schemas.microsoft.com/office/powerpoint/2010/main" val="154014673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Tree>
    <p:extLst>
      <p:ext uri="{BB962C8B-B14F-4D97-AF65-F5344CB8AC3E}">
        <p14:creationId xmlns:p14="http://schemas.microsoft.com/office/powerpoint/2010/main" val="116652565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48250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6819717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33253077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05979"/>
            <a:ext cx="8229600" cy="468098"/>
          </a:xfrm>
          <a:prstGeom prst="rect">
            <a:avLst/>
          </a:prstGeom>
        </p:spPr>
        <p:txBody>
          <a:bodyPr vert="horz"/>
          <a:lstStyle>
            <a:lvl1pPr>
              <a:defRPr sz="2250" b="0" i="0">
                <a:solidFill>
                  <a:srgbClr val="264A60"/>
                </a:solidFill>
                <a:latin typeface="IBM Plex Sans" panose="020B0503050203000203" pitchFamily="34" charset="0"/>
                <a:cs typeface="Arial"/>
              </a:defRPr>
            </a:lvl1pPr>
          </a:lstStyle>
          <a:p>
            <a:r>
              <a:rPr lang="en-US" dirty="0"/>
              <a:t>CLICK TO EDIT TITLE</a:t>
            </a:r>
          </a:p>
        </p:txBody>
      </p:sp>
      <p:pic>
        <p:nvPicPr>
          <p:cNvPr id="11" name="Picture 10" descr="ibm.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8519" y="4863176"/>
            <a:ext cx="483578" cy="179103"/>
          </a:xfrm>
          <a:prstGeom prst="rect">
            <a:avLst/>
          </a:prstGeom>
        </p:spPr>
      </p:pic>
      <p:pic>
        <p:nvPicPr>
          <p:cNvPr id="7" name="Picture 6" descr="IBM_CloudAutomationManager_Logo_Right.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35379" y="4844081"/>
            <a:ext cx="1772553" cy="221070"/>
          </a:xfrm>
          <a:prstGeom prst="rect">
            <a:avLst/>
          </a:prstGeom>
        </p:spPr>
      </p:pic>
      <p:sp>
        <p:nvSpPr>
          <p:cNvPr id="12" name="Slide Number Placeholder 2"/>
          <p:cNvSpPr>
            <a:spLocks noGrp="1"/>
          </p:cNvSpPr>
          <p:nvPr>
            <p:ph type="sldNum" sz="quarter" idx="4"/>
          </p:nvPr>
        </p:nvSpPr>
        <p:spPr>
          <a:xfrm>
            <a:off x="3143925" y="4860953"/>
            <a:ext cx="2133600" cy="188995"/>
          </a:xfrm>
          <a:prstGeom prst="rect">
            <a:avLst/>
          </a:prstGeom>
        </p:spPr>
        <p:txBody>
          <a:bodyPr vert="horz" lIns="91440" tIns="45720" rIns="91440" bIns="45720" rtlCol="0" anchor="ctr"/>
          <a:lstStyle>
            <a:lvl1pPr algn="ctr">
              <a:defRPr sz="900" b="0" i="0">
                <a:solidFill>
                  <a:srgbClr val="000000"/>
                </a:solidFill>
                <a:latin typeface="IBM Plex Sans" panose="020B0503050203000203" pitchFamily="34" charset="0"/>
                <a:cs typeface="Arial"/>
              </a:defRPr>
            </a:lvl1pPr>
          </a:lstStyle>
          <a:p>
            <a:pPr defTabSz="685769"/>
            <a:fld id="{6FCA97BC-0DBA-CD4F-A4A6-3A7104B3C5A2}" type="slidenum">
              <a:rPr lang="en-US" smtClean="0">
                <a:ea typeface=""/>
              </a:rPr>
              <a:pPr defTabSz="685769"/>
              <a:t>‹#›</a:t>
            </a:fld>
            <a:endParaRPr lang="en-US" dirty="0">
              <a:ea typeface=""/>
            </a:endParaRPr>
          </a:p>
        </p:txBody>
      </p:sp>
      <p:cxnSp>
        <p:nvCxnSpPr>
          <p:cNvPr id="8" name="Straight Connector 7"/>
          <p:cNvCxnSpPr/>
          <p:nvPr userDrawn="1"/>
        </p:nvCxnSpPr>
        <p:spPr>
          <a:xfrm>
            <a:off x="0" y="589360"/>
            <a:ext cx="9144000"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526765"/>
      </p:ext>
    </p:extLst>
  </p:cSld>
  <p:clrMapOvr>
    <a:masterClrMapping/>
  </p:clrMapOvr>
  <p:extLst>
    <p:ext uri="{DCECCB84-F9BA-43D5-87BE-67443E8EF086}">
      <p15:sldGuideLst xmlns:p15="http://schemas.microsoft.com/office/powerpoint/2012/main">
        <p15:guide id="1" orient="horz" pos="504">
          <p15:clr>
            <a:srgbClr val="FBAE40"/>
          </p15:clr>
        </p15:guide>
        <p15:guide id="2" pos="384">
          <p15:clr>
            <a:srgbClr val="FBAE40"/>
          </p15:clr>
        </p15:guide>
        <p15:guide id="3" orient="horz" pos="4032">
          <p15:clr>
            <a:srgbClr val="FBAE40"/>
          </p15:clr>
        </p15:guide>
        <p15:guide id="4" pos="7296">
          <p15:clr>
            <a:srgbClr val="FBAE40"/>
          </p15:clr>
        </p15:guide>
        <p15:guide id="5" pos="3840">
          <p15:clr>
            <a:srgbClr val="FBAE40"/>
          </p15:clr>
        </p15:guide>
        <p15:guide id="6"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tx1"/>
                </a:solidFill>
              </a:defRPr>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i="0">
                <a:solidFill>
                  <a:schemeClr val="tx1"/>
                </a:solidFill>
              </a:defRPr>
            </a:lvl1pPr>
          </a:lstStyle>
          <a:p>
            <a:r>
              <a:rPr lang="en-US" dirty="0"/>
              <a:t>Click to edit Master title style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8" name="Picture 7" descr="ibm_gry.png"/>
          <p:cNvPicPr>
            <a:picLocks noChangeAspect="1"/>
          </p:cNvPicPr>
          <p:nvPr userDrawn="1"/>
        </p:nvPicPr>
        <p:blipFill>
          <a:blip r:embed="rId3" cstate="screen">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410684" y="4584701"/>
            <a:ext cx="1620427" cy="470448"/>
          </a:xfrm>
          <a:prstGeom prst="rect">
            <a:avLst/>
          </a:prstGeom>
        </p:spPr>
      </p:pic>
      <p:pic>
        <p:nvPicPr>
          <p:cNvPr id="11" name="Picture 10"/>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4467224" y="405272"/>
            <a:ext cx="4297421" cy="3687650"/>
          </a:xfrm>
          <a:prstGeom prst="rect">
            <a:avLst/>
          </a:prstGeom>
        </p:spPr>
      </p:pic>
    </p:spTree>
    <p:extLst>
      <p:ext uri="{BB962C8B-B14F-4D97-AF65-F5344CB8AC3E}">
        <p14:creationId xmlns:p14="http://schemas.microsoft.com/office/powerpoint/2010/main" val="31391291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tx1"/>
                </a:solidFill>
              </a:defRPr>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809893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b="0" i="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888165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48816555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03920804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Tree>
    <p:extLst>
      <p:ext uri="{BB962C8B-B14F-4D97-AF65-F5344CB8AC3E}">
        <p14:creationId xmlns:p14="http://schemas.microsoft.com/office/powerpoint/2010/main" val="141709003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Tree>
    <p:extLst>
      <p:ext uri="{BB962C8B-B14F-4D97-AF65-F5344CB8AC3E}">
        <p14:creationId xmlns:p14="http://schemas.microsoft.com/office/powerpoint/2010/main" val="200824042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b="0" i="0"/>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205901913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724478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85398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b="0" i="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71964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4609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75582044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79"/>
            <a:ext cx="1828800" cy="35858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9133780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398901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b="0" i="0">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165678023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146620083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Tree>
    <p:extLst>
      <p:ext uri="{BB962C8B-B14F-4D97-AF65-F5344CB8AC3E}">
        <p14:creationId xmlns:p14="http://schemas.microsoft.com/office/powerpoint/2010/main" val="173852425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Tree>
    <p:extLst>
      <p:ext uri="{BB962C8B-B14F-4D97-AF65-F5344CB8AC3E}">
        <p14:creationId xmlns:p14="http://schemas.microsoft.com/office/powerpoint/2010/main" val="85689214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9" name="Slide Number Placeholder 6"/>
          <p:cNvSpPr txBox="1">
            <a:spLocks/>
          </p:cNvSpPr>
          <p:nvPr userDrawn="1"/>
        </p:nvSpPr>
        <p:spPr>
          <a:xfrm>
            <a:off x="6818584" y="489506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z="1200" b="0" i="0" smtClean="0">
                <a:solidFill>
                  <a:srgbClr val="000000"/>
                </a:solidFill>
                <a:latin typeface="IBM Plex Sans" panose="020B0503050203000203" pitchFamily="34" charset="0"/>
              </a:rPr>
              <a:pPr/>
              <a:t>‹#›</a:t>
            </a:fld>
            <a:endParaRPr lang="en-US" sz="1200" b="0" i="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177203189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55556807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067319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bg2"/>
                </a:solidFill>
              </a:defRPr>
            </a:lvl1pPr>
          </a:lstStyle>
          <a:p>
            <a:r>
              <a:rPr lang="en-US" dirty="0"/>
              <a:t>IBM Cloud / Management and Platform Use Case 1 / January 31, 2018 / © 2018 IBM Corporation</a:t>
            </a:r>
          </a:p>
        </p:txBody>
      </p:sp>
      <p:sp>
        <p:nvSpPr>
          <p:cNvPr id="4" name="Slide Number Placeholder 3"/>
          <p:cNvSpPr>
            <a:spLocks noGrp="1"/>
          </p:cNvSpPr>
          <p:nvPr>
            <p:ph type="sldNum" sz="quarter" idx="11"/>
          </p:nvPr>
        </p:nvSpPr>
        <p:spPr/>
        <p:txBody>
          <a:bodyPr/>
          <a:lstStyle>
            <a:lvl1pPr>
              <a:defRPr b="0" i="0">
                <a:solidFill>
                  <a:schemeClr val="bg2"/>
                </a:solidFill>
              </a:defRPr>
            </a:lvl1pPr>
          </a:lstStyle>
          <a:p>
            <a:fld id="{3FD999D4-B456-9943-89B7-30D56181CE18}"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94211322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b="0" i="0">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Tree>
    <p:extLst>
      <p:ext uri="{BB962C8B-B14F-4D97-AF65-F5344CB8AC3E}">
        <p14:creationId xmlns:p14="http://schemas.microsoft.com/office/powerpoint/2010/main" val="69380099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8" name="Slide Number Placeholder 6"/>
          <p:cNvSpPr txBox="1">
            <a:spLocks/>
          </p:cNvSpPr>
          <p:nvPr userDrawn="1"/>
        </p:nvSpPr>
        <p:spPr>
          <a:xfrm>
            <a:off x="7010400" y="49788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b="0" i="0" smtClean="0">
                <a:solidFill>
                  <a:srgbClr val="000000"/>
                </a:solidFill>
                <a:latin typeface="IBM Plex Sans" panose="020B0503050203000203" pitchFamily="34" charset="0"/>
              </a:rPr>
              <a:pPr/>
              <a:t>‹#›</a:t>
            </a:fld>
            <a:endParaRPr lang="en-US" b="0" i="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164857335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02742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0"/>
            <a:ext cx="6400800" cy="3824288"/>
          </a:xfrm>
        </p:spPr>
        <p:txBody>
          <a:bodyPr/>
          <a:lstStyle>
            <a:lvl1pPr>
              <a:defRPr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424785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327368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104025414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b="0" i="0"/>
            </a:lvl1pPr>
            <a:lvl2pPr marL="0" indent="0">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538184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5"/>
            <a:ext cx="6400800" cy="4597400"/>
          </a:xfrm>
        </p:spPr>
        <p:txBody>
          <a:bodyPr/>
          <a:lstStyle>
            <a:lvl1pPr>
              <a:defRPr b="0" i="0"/>
            </a:lvl1pPr>
          </a:lstStyle>
          <a:p>
            <a:r>
              <a:rPr lang="en-US" dirty="0"/>
              <a:t>Click icon to add table</a:t>
            </a:r>
          </a:p>
        </p:txBody>
      </p:sp>
    </p:spTree>
    <p:extLst>
      <p:ext uri="{BB962C8B-B14F-4D97-AF65-F5344CB8AC3E}">
        <p14:creationId xmlns:p14="http://schemas.microsoft.com/office/powerpoint/2010/main" val="117019451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Tree>
    <p:extLst>
      <p:ext uri="{BB962C8B-B14F-4D97-AF65-F5344CB8AC3E}">
        <p14:creationId xmlns:p14="http://schemas.microsoft.com/office/powerpoint/2010/main" val="1478056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94049278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47716361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35513762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b="0" i="0"/>
            </a:lvl1pPr>
          </a:lstStyle>
          <a:p>
            <a:r>
              <a:rPr lang="en-US" dirty="0"/>
              <a:t>Click to edit Master title style</a:t>
            </a:r>
          </a:p>
        </p:txBody>
      </p:sp>
      <p:sp>
        <p:nvSpPr>
          <p:cNvPr id="3" name="Content Placeholder 2"/>
          <p:cNvSpPr>
            <a:spLocks noGrp="1"/>
          </p:cNvSpPr>
          <p:nvPr>
            <p:ph idx="1"/>
          </p:nvPr>
        </p:nvSpPr>
        <p:spPr>
          <a:xfrm>
            <a:off x="628650" y="1369219"/>
            <a:ext cx="7886700" cy="3263504"/>
          </a:xfrm>
          <a:prstGeom prst="rect">
            <a:avLst/>
          </a:prstGeom>
        </p:spPr>
        <p:txBody>
          <a:bodyPr/>
          <a:lstStyle>
            <a:lvl1pPr>
              <a:defRPr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p:cNvSpPr txBox="1">
            <a:spLocks/>
          </p:cNvSpPr>
          <p:nvPr userDrawn="1"/>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z="800" b="0" i="0" smtClean="0">
                <a:solidFill>
                  <a:srgbClr val="000000"/>
                </a:solidFill>
                <a:latin typeface="IBM Plex Sans" panose="020B0503050203000203" pitchFamily="34" charset="0"/>
              </a:rPr>
              <a:pPr/>
              <a:t>‹#›</a:t>
            </a:fld>
            <a:endParaRPr lang="en-US" sz="800" b="0" i="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91798504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a:lvl1pPr>
          </a:lstStyle>
          <a:p>
            <a:r>
              <a:rPr lang="en-US" dirty="0"/>
              <a:t>Click to Edit Master Title Style</a:t>
            </a:r>
          </a:p>
        </p:txBody>
      </p:sp>
      <p:sp>
        <p:nvSpPr>
          <p:cNvPr id="3" name="Footer Placeholder 3"/>
          <p:cNvSpPr>
            <a:spLocks noGrp="1"/>
          </p:cNvSpPr>
          <p:nvPr>
            <p:ph type="ftr" sz="quarter" idx="4294967295"/>
          </p:nvPr>
        </p:nvSpPr>
        <p:spPr>
          <a:xfrm>
            <a:off x="228600" y="4828032"/>
            <a:ext cx="6400800" cy="137160"/>
          </a:xfrm>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4" name="Shape 73"/>
          <p:cNvSpPr>
            <a:spLocks noGrp="1"/>
          </p:cNvSpPr>
          <p:nvPr>
            <p:ph type="sldNum" sz="quarter" idx="2"/>
          </p:nvPr>
        </p:nvSpPr>
        <p:spPr>
          <a:xfrm>
            <a:off x="8503920" y="4738878"/>
            <a:ext cx="331470" cy="315468"/>
          </a:xfrm>
          <a:prstGeom prst="rect">
            <a:avLst/>
          </a:prstGeom>
        </p:spPr>
        <p:txBody>
          <a:bodyPr/>
          <a:lstStyle>
            <a:lvl1pPr>
              <a:defRPr b="0" i="0">
                <a:solidFill>
                  <a:schemeClr val="tx1"/>
                </a:solidFill>
              </a:defRPr>
            </a:lvl1pPr>
          </a:lstStyle>
          <a:p>
            <a:fld id="{86CB4B4D-7CA3-9044-876B-883B54F8677D}" type="slidenum">
              <a:rPr lang="uk-UA" smtClean="0">
                <a:solidFill>
                  <a:srgbClr val="000000"/>
                </a:solidFill>
              </a:rPr>
              <a:pPr/>
              <a:t>‹#›</a:t>
            </a:fld>
            <a:endParaRPr lang="uk-UA" dirty="0">
              <a:solidFill>
                <a:srgbClr val="000000"/>
              </a:solidFill>
            </a:endParaRPr>
          </a:p>
        </p:txBody>
      </p:sp>
    </p:spTree>
    <p:extLst>
      <p:ext uri="{BB962C8B-B14F-4D97-AF65-F5344CB8AC3E}">
        <p14:creationId xmlns:p14="http://schemas.microsoft.com/office/powerpoint/2010/main" val="16257152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tx1"/>
                </a:solidFill>
              </a:defRPr>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i="0">
                <a:solidFill>
                  <a:schemeClr val="tx1"/>
                </a:solidFill>
              </a:defRPr>
            </a:lvl1pPr>
          </a:lstStyle>
          <a:p>
            <a:r>
              <a:rPr lang="en-US" dirty="0"/>
              <a:t>Click to edit Master title style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8" name="Picture 7" descr="ibm_gry.png"/>
          <p:cNvPicPr>
            <a:picLocks noChangeAspect="1"/>
          </p:cNvPicPr>
          <p:nvPr userDrawn="1"/>
        </p:nvPicPr>
        <p:blipFill>
          <a:blip r:embed="rId3" cstate="screen">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410684" y="4584701"/>
            <a:ext cx="1620427" cy="470448"/>
          </a:xfrm>
          <a:prstGeom prst="rect">
            <a:avLst/>
          </a:prstGeom>
        </p:spPr>
      </p:pic>
      <p:pic>
        <p:nvPicPr>
          <p:cNvPr id="11" name="Picture 10"/>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4467224" y="405272"/>
            <a:ext cx="4297421" cy="3687650"/>
          </a:xfrm>
          <a:prstGeom prst="rect">
            <a:avLst/>
          </a:prstGeom>
        </p:spPr>
      </p:pic>
    </p:spTree>
    <p:extLst>
      <p:ext uri="{BB962C8B-B14F-4D97-AF65-F5344CB8AC3E}">
        <p14:creationId xmlns:p14="http://schemas.microsoft.com/office/powerpoint/2010/main" val="194255700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tx1"/>
                </a:solidFill>
              </a:defRPr>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188889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b="0" i="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681513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139296635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197488582"/>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Tree>
    <p:extLst>
      <p:ext uri="{BB962C8B-B14F-4D97-AF65-F5344CB8AC3E}">
        <p14:creationId xmlns:p14="http://schemas.microsoft.com/office/powerpoint/2010/main" val="8653855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38251154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Tree>
    <p:extLst>
      <p:ext uri="{BB962C8B-B14F-4D97-AF65-F5344CB8AC3E}">
        <p14:creationId xmlns:p14="http://schemas.microsoft.com/office/powerpoint/2010/main" val="23863744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b="0" i="0"/>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118519342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386687"/>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473534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b="0" i="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661245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485501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86339509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79"/>
            <a:ext cx="1828800" cy="35858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19318524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062623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b="0" i="0">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10326481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9839224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1530447908"/>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Tree>
    <p:extLst>
      <p:ext uri="{BB962C8B-B14F-4D97-AF65-F5344CB8AC3E}">
        <p14:creationId xmlns:p14="http://schemas.microsoft.com/office/powerpoint/2010/main" val="147458248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Tree>
    <p:extLst>
      <p:ext uri="{BB962C8B-B14F-4D97-AF65-F5344CB8AC3E}">
        <p14:creationId xmlns:p14="http://schemas.microsoft.com/office/powerpoint/2010/main" val="194597876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9" name="Slide Number Placeholder 6"/>
          <p:cNvSpPr txBox="1">
            <a:spLocks/>
          </p:cNvSpPr>
          <p:nvPr userDrawn="1"/>
        </p:nvSpPr>
        <p:spPr>
          <a:xfrm>
            <a:off x="6818584" y="489506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z="1200" b="0" i="0" smtClean="0">
                <a:solidFill>
                  <a:srgbClr val="000000"/>
                </a:solidFill>
                <a:latin typeface="IBM Plex Sans" panose="020B0503050203000203" pitchFamily="34" charset="0"/>
              </a:rPr>
              <a:pPr/>
              <a:t>‹#›</a:t>
            </a:fld>
            <a:endParaRPr lang="en-US" sz="1200" b="0" i="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14027536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602304229"/>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6192658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652292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b="0" i="0">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Tree>
    <p:extLst>
      <p:ext uri="{BB962C8B-B14F-4D97-AF65-F5344CB8AC3E}">
        <p14:creationId xmlns:p14="http://schemas.microsoft.com/office/powerpoint/2010/main" val="49799747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
        <p:nvSpPr>
          <p:cNvPr id="8" name="Slide Number Placeholder 6"/>
          <p:cNvSpPr txBox="1">
            <a:spLocks/>
          </p:cNvSpPr>
          <p:nvPr userDrawn="1"/>
        </p:nvSpPr>
        <p:spPr>
          <a:xfrm>
            <a:off x="7010400" y="49788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b="0" i="0" smtClean="0">
                <a:solidFill>
                  <a:srgbClr val="000000"/>
                </a:solidFill>
                <a:latin typeface="IBM Plex Sans" panose="020B0503050203000203" pitchFamily="34" charset="0"/>
              </a:rPr>
              <a:pPr/>
              <a:t>‹#›</a:t>
            </a:fld>
            <a:endParaRPr lang="en-US" b="0" i="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162563458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3551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b="0" i="0">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0"/>
            <a:ext cx="6400800" cy="3824288"/>
          </a:xfrm>
        </p:spPr>
        <p:txBody>
          <a:bodyPr/>
          <a:lstStyle>
            <a:lvl1pPr>
              <a:defRPr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764008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048103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189633241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b="0" i="0"/>
            </a:lvl1pPr>
            <a:lvl2pPr marL="0" indent="0">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095504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5"/>
            <a:ext cx="6400800" cy="4597400"/>
          </a:xfrm>
        </p:spPr>
        <p:txBody>
          <a:bodyPr/>
          <a:lstStyle>
            <a:lvl1pPr>
              <a:defRPr b="0" i="0"/>
            </a:lvl1pPr>
          </a:lstStyle>
          <a:p>
            <a:r>
              <a:rPr lang="en-US" dirty="0"/>
              <a:t>Click icon to add table</a:t>
            </a:r>
          </a:p>
        </p:txBody>
      </p:sp>
    </p:spTree>
    <p:extLst>
      <p:ext uri="{BB962C8B-B14F-4D97-AF65-F5344CB8AC3E}">
        <p14:creationId xmlns:p14="http://schemas.microsoft.com/office/powerpoint/2010/main" val="182925459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Tree>
    <p:extLst>
      <p:ext uri="{BB962C8B-B14F-4D97-AF65-F5344CB8AC3E}">
        <p14:creationId xmlns:p14="http://schemas.microsoft.com/office/powerpoint/2010/main" val="80965151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683599443"/>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52067708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73" name="Shape 73"/>
          <p:cNvSpPr>
            <a:spLocks noGrp="1"/>
          </p:cNvSpPr>
          <p:nvPr>
            <p:ph type="sldNum" sz="quarter" idx="2"/>
          </p:nvPr>
        </p:nvSpPr>
        <p:spPr>
          <a:xfrm>
            <a:off x="8503920" y="4738878"/>
            <a:ext cx="331470" cy="315468"/>
          </a:xfrm>
          <a:prstGeom prst="rect">
            <a:avLst/>
          </a:prstGeom>
        </p:spPr>
        <p:txBody>
          <a:bodyPr/>
          <a:lstStyle>
            <a:lvl1pPr>
              <a:defRPr b="0" i="0">
                <a:solidFill>
                  <a:schemeClr val="tx1"/>
                </a:solidFill>
              </a:defRPr>
            </a:lvl1pPr>
          </a:lstStyle>
          <a:p>
            <a:fld id="{86CB4B4D-7CA3-9044-876B-883B54F8677D}" type="slidenum">
              <a:rPr lang="uk-UA" smtClean="0">
                <a:solidFill>
                  <a:srgbClr val="000000"/>
                </a:solidFill>
              </a:rPr>
              <a:pPr/>
              <a:t>‹#›</a:t>
            </a:fld>
            <a:endParaRPr lang="uk-UA" dirty="0">
              <a:solidFill>
                <a:srgbClr val="000000"/>
              </a:solidFill>
            </a:endParaRPr>
          </a:p>
        </p:txBody>
      </p:sp>
      <p:sp>
        <p:nvSpPr>
          <p:cNvPr id="6" name="Footer Placeholder 3"/>
          <p:cNvSpPr>
            <a:spLocks noGrp="1"/>
          </p:cNvSpPr>
          <p:nvPr>
            <p:ph type="ftr" sz="quarter" idx="4294967295"/>
          </p:nvPr>
        </p:nvSpPr>
        <p:spPr>
          <a:xfrm>
            <a:off x="228600" y="4828032"/>
            <a:ext cx="6400800" cy="137160"/>
          </a:xfrm>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Tree>
    <p:extLst>
      <p:ext uri="{BB962C8B-B14F-4D97-AF65-F5344CB8AC3E}">
        <p14:creationId xmlns:p14="http://schemas.microsoft.com/office/powerpoint/2010/main" val="1747226577"/>
      </p:ext>
    </p:extLst>
  </p:cSld>
  <p:clrMapOvr>
    <a:masterClrMapping/>
  </p:clrMapOvr>
  <p:transition spd="med"/>
  <p:extLst>
    <p:ext uri="{DCECCB84-F9BA-43D5-87BE-67443E8EF086}">
      <p15:sldGuideLst xmlns:p15="http://schemas.microsoft.com/office/powerpoint/2012/main">
        <p15:guide id="1" orient="horz" pos="4200">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i="0"/>
            </a:lvl1pPr>
          </a:lstStyle>
          <a:p>
            <a:r>
              <a:rPr lang="en-US" dirty="0"/>
              <a:t>Click to Edit Master Title Style</a:t>
            </a:r>
          </a:p>
        </p:txBody>
      </p:sp>
      <p:sp>
        <p:nvSpPr>
          <p:cNvPr id="3" name="Footer Placeholder 3"/>
          <p:cNvSpPr>
            <a:spLocks noGrp="1"/>
          </p:cNvSpPr>
          <p:nvPr>
            <p:ph type="ftr" sz="quarter" idx="4294967295"/>
          </p:nvPr>
        </p:nvSpPr>
        <p:spPr>
          <a:xfrm>
            <a:off x="228600" y="4828032"/>
            <a:ext cx="6400800" cy="137160"/>
          </a:xfrm>
        </p:spPr>
        <p:txBody>
          <a:bodyPr/>
          <a:lstStyle>
            <a:lvl1pPr>
              <a:defRPr b="0" i="0"/>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
        <p:nvSpPr>
          <p:cNvPr id="4" name="Shape 73"/>
          <p:cNvSpPr>
            <a:spLocks noGrp="1"/>
          </p:cNvSpPr>
          <p:nvPr>
            <p:ph type="sldNum" sz="quarter" idx="2"/>
          </p:nvPr>
        </p:nvSpPr>
        <p:spPr>
          <a:xfrm>
            <a:off x="8503920" y="4738878"/>
            <a:ext cx="331470" cy="315468"/>
          </a:xfrm>
          <a:prstGeom prst="rect">
            <a:avLst/>
          </a:prstGeom>
        </p:spPr>
        <p:txBody>
          <a:bodyPr/>
          <a:lstStyle>
            <a:lvl1pPr>
              <a:defRPr b="0" i="0">
                <a:solidFill>
                  <a:schemeClr val="tx1"/>
                </a:solidFill>
              </a:defRPr>
            </a:lvl1pPr>
          </a:lstStyle>
          <a:p>
            <a:fld id="{86CB4B4D-7CA3-9044-876B-883B54F8677D}" type="slidenum">
              <a:rPr lang="uk-UA" smtClean="0">
                <a:solidFill>
                  <a:srgbClr val="000000"/>
                </a:solidFill>
              </a:rPr>
              <a:pPr/>
              <a:t>‹#›</a:t>
            </a:fld>
            <a:endParaRPr lang="uk-UA" dirty="0">
              <a:solidFill>
                <a:srgbClr val="000000"/>
              </a:solidFill>
            </a:endParaRPr>
          </a:p>
        </p:txBody>
      </p:sp>
    </p:spTree>
    <p:extLst>
      <p:ext uri="{BB962C8B-B14F-4D97-AF65-F5344CB8AC3E}">
        <p14:creationId xmlns:p14="http://schemas.microsoft.com/office/powerpoint/2010/main" val="6947872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tx1"/>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i="0">
                <a:solidFill>
                  <a:schemeClr val="tx1"/>
                </a:solidFill>
              </a:defRPr>
            </a:lvl1pPr>
          </a:lstStyle>
          <a:p>
            <a:r>
              <a:rPr lang="en-US" dirty="0"/>
              <a:t>Click to edit Master title style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screen">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204360100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6430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9" name="Text Placeholder 8"/>
          <p:cNvSpPr>
            <a:spLocks noGrp="1"/>
          </p:cNvSpPr>
          <p:nvPr>
            <p:ph type="body" sz="quarter" idx="14" hasCustomPrompt="1"/>
          </p:nvPr>
        </p:nvSpPr>
        <p:spPr>
          <a:xfrm>
            <a:off x="228601" y="1136650"/>
            <a:ext cx="8686800" cy="3562350"/>
          </a:xfrm>
        </p:spPr>
        <p:txBody>
          <a:bodyPr/>
          <a:lstStyle>
            <a:lvl1pPr marL="285750" marR="0" indent="-285750" algn="l" defTabSz="457200" rtl="0" eaLnBrk="1" fontAlgn="auto" latinLnBrk="0" hangingPunct="1">
              <a:lnSpc>
                <a:spcPct val="100000"/>
              </a:lnSpc>
              <a:spcBef>
                <a:spcPts val="1100"/>
              </a:spcBef>
              <a:spcAft>
                <a:spcPts val="0"/>
              </a:spcAft>
              <a:buClrTx/>
              <a:buSzTx/>
              <a:buFont typeface=".AppleSystemUIFont" charset="-120"/>
              <a:buChar char="−"/>
              <a:tabLst/>
              <a:defRPr b="0" i="0"/>
            </a:lvl1pPr>
          </a:lstStyle>
          <a:p>
            <a:pPr marL="0" marR="0" lvl="0" indent="0" algn="l" defTabSz="457200"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802560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76036118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tx1"/>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4" name="Slide Number Placeholder 3"/>
          <p:cNvSpPr>
            <a:spLocks noGrp="1"/>
          </p:cNvSpPr>
          <p:nvPr>
            <p:ph type="sldNum" sz="quarter" idx="11"/>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10071912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b="0" i="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196016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8686800" cy="846582"/>
          </a:xfrm>
        </p:spPr>
        <p:txBody>
          <a:bodyPr/>
          <a:lstStyle>
            <a:lvl1pPr>
              <a:defRPr sz="1600"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8" name="Text Placeholder 7"/>
          <p:cNvSpPr>
            <a:spLocks noGrp="1"/>
          </p:cNvSpPr>
          <p:nvPr>
            <p:ph type="body" sz="quarter" idx="12"/>
          </p:nvPr>
        </p:nvSpPr>
        <p:spPr>
          <a:xfrm>
            <a:off x="228600" y="1123949"/>
            <a:ext cx="8686800" cy="3496566"/>
          </a:xfrm>
        </p:spPr>
        <p:txBody>
          <a:bodyPr/>
          <a:lstStyle>
            <a:lvl1pPr>
              <a:lnSpc>
                <a:spcPct val="90000"/>
              </a:lnSpc>
              <a:spcBef>
                <a:spcPts val="0"/>
              </a:spcBef>
              <a:defRPr sz="9600" b="0" i="0" baseline="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66727081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846582"/>
          </a:xfrm>
        </p:spPr>
        <p:txBody>
          <a:bodyPr/>
          <a:lstStyle>
            <a:lvl1pPr>
              <a:defRPr sz="1600"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8" name="Text Placeholder 7"/>
          <p:cNvSpPr>
            <a:spLocks noGrp="1"/>
          </p:cNvSpPr>
          <p:nvPr>
            <p:ph type="body" sz="quarter" idx="12"/>
          </p:nvPr>
        </p:nvSpPr>
        <p:spPr>
          <a:xfrm>
            <a:off x="228600" y="1123949"/>
            <a:ext cx="4114800" cy="3496566"/>
          </a:xfrm>
        </p:spPr>
        <p:txBody>
          <a:bodyPr/>
          <a:lstStyle>
            <a:lvl1pPr>
              <a:lnSpc>
                <a:spcPct val="90000"/>
              </a:lnSpc>
              <a:spcBef>
                <a:spcPts val="0"/>
              </a:spcBef>
              <a:defRPr sz="9600" b="0" i="0"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339813621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275489078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1878216011"/>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701162"/>
            <a:ext cx="4114800" cy="4038367"/>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4800600" y="701162"/>
            <a:ext cx="4114800" cy="3992344"/>
          </a:xfrm>
        </p:spPr>
        <p:txBody>
          <a:bodyPr/>
          <a:lstStyle>
            <a:lvl1pPr>
              <a:spcBef>
                <a:spcPts val="1100"/>
              </a:spcBef>
              <a:spcAft>
                <a:spcPts val="0"/>
              </a:spcAft>
              <a:defRPr b="0" i="0"/>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8686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40332887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386562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895998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4800600" y="1118616"/>
            <a:ext cx="4114800" cy="3564510"/>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118616"/>
            <a:ext cx="4114800" cy="3564509"/>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761272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5021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Content Placeholder 5"/>
          <p:cNvSpPr>
            <a:spLocks noGrp="1"/>
          </p:cNvSpPr>
          <p:nvPr>
            <p:ph sz="quarter" idx="12"/>
          </p:nvPr>
        </p:nvSpPr>
        <p:spPr>
          <a:xfrm>
            <a:off x="228600" y="1056894"/>
            <a:ext cx="4114800" cy="3626231"/>
          </a:xfrm>
        </p:spPr>
        <p:txBody>
          <a:bodyPr/>
          <a:lstStyle>
            <a:lvl1pPr>
              <a:defRPr sz="2400" b="0" i="0"/>
            </a:lvl1pPr>
          </a:lstStyle>
          <a:p>
            <a:pPr lvl="0"/>
            <a:r>
              <a:rPr lang="en-US" dirty="0"/>
              <a:t>Click to edit Master text styles</a:t>
            </a:r>
          </a:p>
        </p:txBody>
      </p:sp>
      <p:sp>
        <p:nvSpPr>
          <p:cNvPr id="8" name="Content Placeholder 7"/>
          <p:cNvSpPr>
            <a:spLocks noGrp="1"/>
          </p:cNvSpPr>
          <p:nvPr>
            <p:ph sz="quarter" idx="13"/>
          </p:nvPr>
        </p:nvSpPr>
        <p:spPr>
          <a:xfrm>
            <a:off x="4800600" y="1056894"/>
            <a:ext cx="4114800" cy="3626231"/>
          </a:xfrm>
        </p:spPr>
        <p:txBody>
          <a:bodyPr/>
          <a:lstStyle>
            <a:lvl1pPr>
              <a:defRPr sz="14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781666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4800600" y="1118616"/>
            <a:ext cx="1828800" cy="3564508"/>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118616"/>
            <a:ext cx="1828800" cy="3564508"/>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18616"/>
            <a:ext cx="1828800" cy="3564508"/>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118616"/>
            <a:ext cx="1828800" cy="3564508"/>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6901749"/>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123950"/>
            <a:ext cx="4114800" cy="355917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114701036"/>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7" name="Text Placeholder 6"/>
          <p:cNvSpPr>
            <a:spLocks noGrp="1"/>
          </p:cNvSpPr>
          <p:nvPr>
            <p:ph type="body" sz="quarter" idx="14"/>
          </p:nvPr>
        </p:nvSpPr>
        <p:spPr>
          <a:xfrm>
            <a:off x="228600" y="1123950"/>
            <a:ext cx="1828800" cy="3559174"/>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23950"/>
            <a:ext cx="1828800" cy="3559174"/>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1286246510"/>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123950"/>
            <a:ext cx="4114800" cy="3475482"/>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4800600" y="1123950"/>
            <a:ext cx="1828800" cy="347477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8686800" cy="300037"/>
          </a:xfrm>
        </p:spPr>
        <p:txBody>
          <a:bodyPr/>
          <a:lstStyle>
            <a:lvl1pPr>
              <a:defRPr sz="1100" b="0" i="0"/>
            </a:lvl1pPr>
          </a:lstStyle>
          <a:p>
            <a:pPr lvl="0"/>
            <a:r>
              <a:rPr lang="en-US" dirty="0"/>
              <a:t>Click to edit Master text styles</a:t>
            </a:r>
          </a:p>
        </p:txBody>
      </p:sp>
      <p:sp>
        <p:nvSpPr>
          <p:cNvPr id="10" name="Text Placeholder 9"/>
          <p:cNvSpPr>
            <a:spLocks noGrp="1"/>
          </p:cNvSpPr>
          <p:nvPr>
            <p:ph type="body" sz="quarter" idx="16"/>
          </p:nvPr>
        </p:nvSpPr>
        <p:spPr>
          <a:xfrm>
            <a:off x="7086600" y="1123950"/>
            <a:ext cx="1828800" cy="347477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930934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123954"/>
            <a:ext cx="4114800" cy="3475477"/>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4800600" y="1123954"/>
            <a:ext cx="4114800" cy="3475477"/>
          </a:xfrm>
        </p:spPr>
        <p:txBody>
          <a:bodyPr/>
          <a:lstStyle>
            <a:lvl1pPr>
              <a:defRPr b="0" i="0">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502164"/>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66882723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23296386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28926791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0"/>
            <a:ext cx="6400800" cy="3824288"/>
          </a:xfrm>
        </p:spPr>
        <p:txBody>
          <a:bodyPr/>
          <a:lstStyle>
            <a:lvl1pPr>
              <a:defRPr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876930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12" name="Text Placeholder 11"/>
          <p:cNvSpPr>
            <a:spLocks noGrp="1"/>
          </p:cNvSpPr>
          <p:nvPr>
            <p:ph type="body" sz="quarter" idx="13"/>
          </p:nvPr>
        </p:nvSpPr>
        <p:spPr>
          <a:xfrm>
            <a:off x="228600" y="192024"/>
            <a:ext cx="4114800" cy="511308"/>
          </a:xfrm>
        </p:spPr>
        <p:txBody>
          <a:bodyPr/>
          <a:lstStyle>
            <a:lvl1pPr>
              <a:defRPr sz="1600" b="0" i="0"/>
            </a:lvl1pPr>
          </a:lstStyle>
          <a:p>
            <a:pPr lvl="0"/>
            <a:r>
              <a:rPr lang="en-US" dirty="0"/>
              <a:t>Click to edit Master text styles</a:t>
            </a:r>
          </a:p>
        </p:txBody>
      </p:sp>
      <p:sp>
        <p:nvSpPr>
          <p:cNvPr id="7" name="Text Placeholder 6"/>
          <p:cNvSpPr>
            <a:spLocks noGrp="1"/>
          </p:cNvSpPr>
          <p:nvPr>
            <p:ph type="body" sz="quarter" idx="14"/>
          </p:nvPr>
        </p:nvSpPr>
        <p:spPr>
          <a:xfrm>
            <a:off x="228600" y="1123955"/>
            <a:ext cx="4114800" cy="3462056"/>
          </a:xfrm>
        </p:spPr>
        <p:txBody>
          <a:bodyPr/>
          <a:lstStyle>
            <a:lvl1pPr>
              <a:defRPr sz="16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04208774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67582810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4232299916"/>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40319949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b="0" i="0">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2052450980"/>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102943787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228600" y="1123955"/>
            <a:ext cx="1828800" cy="3474770"/>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149932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55731"/>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7" name="Text Placeholder 6"/>
          <p:cNvSpPr>
            <a:spLocks noGrp="1"/>
          </p:cNvSpPr>
          <p:nvPr>
            <p:ph type="body" sz="quarter" idx="12"/>
          </p:nvPr>
        </p:nvSpPr>
        <p:spPr>
          <a:xfrm>
            <a:off x="228600" y="1123954"/>
            <a:ext cx="1828800" cy="3446933"/>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1123954"/>
            <a:ext cx="6400800" cy="3367084"/>
          </a:xfrm>
        </p:spPr>
        <p:txBody>
          <a:bodyPr/>
          <a:lstStyle>
            <a:lvl1pPr>
              <a:defRPr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3659335"/>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7" name="Text Placeholder 6"/>
          <p:cNvSpPr>
            <a:spLocks noGrp="1"/>
          </p:cNvSpPr>
          <p:nvPr>
            <p:ph type="body" sz="quarter" idx="12"/>
          </p:nvPr>
        </p:nvSpPr>
        <p:spPr>
          <a:xfrm>
            <a:off x="228600" y="1123954"/>
            <a:ext cx="1828800" cy="3446933"/>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69316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31"/>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7" name="Text Placeholder 6"/>
          <p:cNvSpPr>
            <a:spLocks noGrp="1"/>
          </p:cNvSpPr>
          <p:nvPr>
            <p:ph type="body" sz="quarter" idx="12"/>
          </p:nvPr>
        </p:nvSpPr>
        <p:spPr>
          <a:xfrm>
            <a:off x="228600" y="1123954"/>
            <a:ext cx="1828800" cy="3475477"/>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20191590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09603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7" name="Text Placeholder 6"/>
          <p:cNvSpPr>
            <a:spLocks noGrp="1"/>
          </p:cNvSpPr>
          <p:nvPr>
            <p:ph type="body" sz="quarter" idx="12"/>
          </p:nvPr>
        </p:nvSpPr>
        <p:spPr>
          <a:xfrm>
            <a:off x="228600" y="1123954"/>
            <a:ext cx="1828800" cy="3475477"/>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123953"/>
            <a:ext cx="4215008" cy="3423439"/>
          </a:xfrm>
        </p:spPr>
        <p:txBody>
          <a:bodyPr/>
          <a:lstStyle>
            <a:lvl1pPr marL="117475" indent="-117475">
              <a:tabLst/>
              <a:defRPr sz="2400" b="0" i="0"/>
            </a:lvl1pPr>
            <a:lvl2pPr marL="0" indent="0">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5515931"/>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5"/>
            <a:ext cx="6400800" cy="4597400"/>
          </a:xfrm>
        </p:spPr>
        <p:txBody>
          <a:bodyPr/>
          <a:lstStyle>
            <a:lvl1pPr>
              <a:defRPr b="0" i="0"/>
            </a:lvl1pPr>
          </a:lstStyle>
          <a:p>
            <a:r>
              <a:rPr lang="en-US" dirty="0"/>
              <a:t>Click icon to add table</a:t>
            </a:r>
          </a:p>
        </p:txBody>
      </p:sp>
    </p:spTree>
    <p:extLst>
      <p:ext uri="{BB962C8B-B14F-4D97-AF65-F5344CB8AC3E}">
        <p14:creationId xmlns:p14="http://schemas.microsoft.com/office/powerpoint/2010/main" val="56037519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145578019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68537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25832837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62359059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bg2"/>
                </a:solidFill>
              </a:defRPr>
            </a:lvl1pPr>
          </a:lstStyle>
          <a:p>
            <a:r>
              <a:rPr lang="de-DE" dirty="0">
                <a:solidFill>
                  <a:srgbClr val="FFFFFF"/>
                </a:solidFill>
              </a:rPr>
              <a:t>IBM Cloud / Fast Start 2018 /  © 2018 IBM Corporation</a:t>
            </a:r>
            <a:endParaRPr lang="en-US" dirty="0">
              <a:solidFill>
                <a:srgbClr val="FFFFFF"/>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i="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63015055"/>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bg2"/>
                </a:solidFill>
              </a:defRPr>
            </a:lvl1pPr>
          </a:lstStyle>
          <a:p>
            <a:r>
              <a:rPr lang="de-DE" dirty="0">
                <a:solidFill>
                  <a:srgbClr val="FFFFFF"/>
                </a:solidFill>
              </a:rPr>
              <a:t>IBM Cloud / Fast Start 2018 /  © 2018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31451598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b="0" i="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02249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IBM Cloud / Fast Start 2018 /  © 2018 IBM Corporation</a:t>
            </a:r>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2021237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IBM Cloud / Fast Start 2018 /  © 2018 IBM Corporation</a:t>
            </a:r>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79098130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Tree>
    <p:extLst>
      <p:ext uri="{BB962C8B-B14F-4D97-AF65-F5344CB8AC3E}">
        <p14:creationId xmlns:p14="http://schemas.microsoft.com/office/powerpoint/2010/main" val="201715340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IBM Cloud / Fast Start 2018 /  © 2018 IBM Corporation</a:t>
            </a:r>
            <a:endParaRPr lang="en-US" dirty="0">
              <a:solidFill>
                <a:srgbClr val="FFFFFF"/>
              </a:solidFill>
            </a:endParaRPr>
          </a:p>
        </p:txBody>
      </p:sp>
    </p:spTree>
    <p:extLst>
      <p:ext uri="{BB962C8B-B14F-4D97-AF65-F5344CB8AC3E}">
        <p14:creationId xmlns:p14="http://schemas.microsoft.com/office/powerpoint/2010/main" val="209611763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b="0" i="0"/>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84994109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05468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422420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b="0" i="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2944842"/>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396070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762117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79"/>
            <a:ext cx="1828800" cy="35858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3530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b="0" i="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Fifth level</a:t>
            </a:r>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16013"/>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b="0" i="0"/>
            </a:lvl1pPr>
            <a:lvl2pPr marL="0" indent="0">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5337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1108753"/>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b="0" i="0">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187840387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Tree>
    <p:extLst>
      <p:ext uri="{BB962C8B-B14F-4D97-AF65-F5344CB8AC3E}">
        <p14:creationId xmlns:p14="http://schemas.microsoft.com/office/powerpoint/2010/main" val="1772779396"/>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Tree>
    <p:extLst>
      <p:ext uri="{BB962C8B-B14F-4D97-AF65-F5344CB8AC3E}">
        <p14:creationId xmlns:p14="http://schemas.microsoft.com/office/powerpoint/2010/main" val="132203004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Tree>
    <p:extLst>
      <p:ext uri="{BB962C8B-B14F-4D97-AF65-F5344CB8AC3E}">
        <p14:creationId xmlns:p14="http://schemas.microsoft.com/office/powerpoint/2010/main" val="1818001127"/>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87611614"/>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579537534"/>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098376135"/>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74547696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b="0" i="0">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Tree>
    <p:extLst>
      <p:ext uri="{BB962C8B-B14F-4D97-AF65-F5344CB8AC3E}">
        <p14:creationId xmlns:p14="http://schemas.microsoft.com/office/powerpoint/2010/main" val="4709825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5"/>
            <a:ext cx="6400800" cy="4597400"/>
          </a:xfrm>
        </p:spPr>
        <p:txBody>
          <a:bodyPr/>
          <a:lstStyle>
            <a:lvl1pPr>
              <a:defRPr b="0" i="0"/>
            </a:lvl1pPr>
          </a:lstStyle>
          <a:p>
            <a:r>
              <a:rPr lang="en-US" dirty="0"/>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Tree>
    <p:extLst>
      <p:ext uri="{BB962C8B-B14F-4D97-AF65-F5344CB8AC3E}">
        <p14:creationId xmlns:p14="http://schemas.microsoft.com/office/powerpoint/2010/main" val="172183675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371989"/>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0"/>
            <a:ext cx="6400800" cy="3824288"/>
          </a:xfrm>
        </p:spPr>
        <p:txBody>
          <a:bodyPr/>
          <a:lstStyle>
            <a:lvl1pPr>
              <a:defRPr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8057325"/>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079366"/>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300531563"/>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b="0" i="0"/>
            </a:lvl1pPr>
            <a:lvl2pPr marL="0" indent="0">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92990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5"/>
            <a:ext cx="6400800" cy="4597400"/>
          </a:xfrm>
        </p:spPr>
        <p:txBody>
          <a:bodyPr/>
          <a:lstStyle>
            <a:lvl1pPr>
              <a:defRPr b="0" i="0"/>
            </a:lvl1pPr>
          </a:lstStyle>
          <a:p>
            <a:r>
              <a:rPr lang="en-US" dirty="0"/>
              <a:t>Click icon to add table</a:t>
            </a:r>
          </a:p>
        </p:txBody>
      </p:sp>
    </p:spTree>
    <p:extLst>
      <p:ext uri="{BB962C8B-B14F-4D97-AF65-F5344CB8AC3E}">
        <p14:creationId xmlns:p14="http://schemas.microsoft.com/office/powerpoint/2010/main" val="36744327"/>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Tree>
    <p:extLst>
      <p:ext uri="{BB962C8B-B14F-4D97-AF65-F5344CB8AC3E}">
        <p14:creationId xmlns:p14="http://schemas.microsoft.com/office/powerpoint/2010/main" val="107457767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803036"/>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20231299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Fast Start 2018 /  © 2018 IBM Corporation</a:t>
            </a:r>
            <a:endParaRPr lang="en-US" dirty="0">
              <a:solidFill>
                <a:srgbClr val="FFFFFF"/>
              </a:solidFill>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312183837"/>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05979"/>
            <a:ext cx="8229600" cy="468098"/>
          </a:xfrm>
          <a:prstGeom prst="rect">
            <a:avLst/>
          </a:prstGeom>
        </p:spPr>
        <p:txBody>
          <a:bodyPr vert="horz"/>
          <a:lstStyle>
            <a:lvl1pPr>
              <a:defRPr sz="2250" b="0" i="0">
                <a:solidFill>
                  <a:srgbClr val="264A60"/>
                </a:solidFill>
                <a:latin typeface="IBM Plex Sans" panose="020B0503050203000203" pitchFamily="34" charset="0"/>
                <a:cs typeface="Arial"/>
              </a:defRPr>
            </a:lvl1pPr>
          </a:lstStyle>
          <a:p>
            <a:r>
              <a:rPr lang="en-US" dirty="0"/>
              <a:t>CLICK TO EDIT TITLE</a:t>
            </a:r>
          </a:p>
        </p:txBody>
      </p:sp>
      <p:pic>
        <p:nvPicPr>
          <p:cNvPr id="11" name="Picture 10" descr="ibm.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8519" y="4863176"/>
            <a:ext cx="483578" cy="179103"/>
          </a:xfrm>
          <a:prstGeom prst="rect">
            <a:avLst/>
          </a:prstGeom>
        </p:spPr>
      </p:pic>
      <p:pic>
        <p:nvPicPr>
          <p:cNvPr id="7" name="Picture 6" descr="IBM_CloudAutomationManager_Logo_Right.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135379" y="4844081"/>
            <a:ext cx="1772553" cy="221070"/>
          </a:xfrm>
          <a:prstGeom prst="rect">
            <a:avLst/>
          </a:prstGeom>
        </p:spPr>
      </p:pic>
      <p:sp>
        <p:nvSpPr>
          <p:cNvPr id="12" name="Slide Number Placeholder 2"/>
          <p:cNvSpPr>
            <a:spLocks noGrp="1"/>
          </p:cNvSpPr>
          <p:nvPr>
            <p:ph type="sldNum" sz="quarter" idx="4"/>
          </p:nvPr>
        </p:nvSpPr>
        <p:spPr>
          <a:xfrm>
            <a:off x="3143925" y="4860953"/>
            <a:ext cx="2133600" cy="188995"/>
          </a:xfrm>
          <a:prstGeom prst="rect">
            <a:avLst/>
          </a:prstGeom>
        </p:spPr>
        <p:txBody>
          <a:bodyPr vert="horz" lIns="91440" tIns="45720" rIns="91440" bIns="45720" rtlCol="0" anchor="ctr"/>
          <a:lstStyle>
            <a:lvl1pPr algn="ctr">
              <a:defRPr sz="900" b="0" i="0">
                <a:solidFill>
                  <a:srgbClr val="000000"/>
                </a:solidFill>
                <a:latin typeface="IBM Plex Sans" panose="020B0503050203000203" pitchFamily="34" charset="0"/>
                <a:cs typeface="Arial"/>
              </a:defRPr>
            </a:lvl1pPr>
          </a:lstStyle>
          <a:p>
            <a:pPr defTabSz="685769"/>
            <a:fld id="{6FCA97BC-0DBA-CD4F-A4A6-3A7104B3C5A2}" type="slidenum">
              <a:rPr lang="en-US" smtClean="0">
                <a:ea typeface=""/>
              </a:rPr>
              <a:pPr defTabSz="685769"/>
              <a:t>‹#›</a:t>
            </a:fld>
            <a:endParaRPr lang="en-US" dirty="0">
              <a:ea typeface=""/>
            </a:endParaRPr>
          </a:p>
        </p:txBody>
      </p:sp>
      <p:cxnSp>
        <p:nvCxnSpPr>
          <p:cNvPr id="8" name="Straight Connector 7"/>
          <p:cNvCxnSpPr/>
          <p:nvPr userDrawn="1"/>
        </p:nvCxnSpPr>
        <p:spPr>
          <a:xfrm>
            <a:off x="0" y="589360"/>
            <a:ext cx="9144000"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6968176"/>
      </p:ext>
    </p:extLst>
  </p:cSld>
  <p:clrMapOvr>
    <a:masterClrMapping/>
  </p:clrMapOvr>
  <p:extLst>
    <p:ext uri="{DCECCB84-F9BA-43D5-87BE-67443E8EF086}">
      <p15:sldGuideLst xmlns:p15="http://schemas.microsoft.com/office/powerpoint/2012/main">
        <p15:guide id="1" orient="horz" pos="504">
          <p15:clr>
            <a:srgbClr val="FBAE40"/>
          </p15:clr>
        </p15:guide>
        <p15:guide id="2" pos="384">
          <p15:clr>
            <a:srgbClr val="FBAE40"/>
          </p15:clr>
        </p15:guide>
        <p15:guide id="3" orient="horz" pos="4032">
          <p15:clr>
            <a:srgbClr val="FBAE40"/>
          </p15:clr>
        </p15:guide>
        <p15:guide id="4" pos="7296">
          <p15:clr>
            <a:srgbClr val="FBAE40"/>
          </p15:clr>
        </p15:guide>
        <p15:guide id="5" pos="3840">
          <p15:clr>
            <a:srgbClr val="FBAE40"/>
          </p15:clr>
        </p15:guide>
        <p15:guide id="6" orient="horz" pos="2160">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i="0">
                <a:solidFill>
                  <a:schemeClr val="bg2"/>
                </a:solidFill>
              </a:defRPr>
            </a:lvl1pPr>
          </a:lstStyle>
          <a:p>
            <a:r>
              <a:rPr lang="en-US" dirty="0"/>
              <a:t>Click to edit Master title style</a:t>
            </a:r>
          </a:p>
        </p:txBody>
      </p:sp>
      <p:sp>
        <p:nvSpPr>
          <p:cNvPr id="5" name="Title 3"/>
          <p:cNvSpPr txBox="1">
            <a:spLocks/>
          </p:cNvSpPr>
          <p:nvPr userDrawn="1"/>
        </p:nvSpPr>
        <p:spPr>
          <a:xfrm>
            <a:off x="148589" y="4901566"/>
            <a:ext cx="3278529" cy="204665"/>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1200" b="0" i="0" dirty="0"/>
              <a:t>IBM Cloud Private BP Enablement Workshop</a:t>
            </a:r>
            <a:br>
              <a:rPr lang="en-US" sz="3600" b="0" i="0" dirty="0"/>
            </a:br>
            <a:br>
              <a:rPr lang="en-US" sz="2000" b="0" i="0" dirty="0"/>
            </a:br>
            <a:br>
              <a:rPr lang="en-US" sz="2000" b="0" i="0" dirty="0"/>
            </a:br>
            <a:endParaRPr lang="en-US" b="0" i="0" dirty="0"/>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bg2"/>
                </a:solidFill>
              </a:defRPr>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bg2"/>
                </a:solidFill>
              </a:defRPr>
            </a:lvl1pPr>
          </a:lstStyle>
          <a:p>
            <a:r>
              <a:rPr lang="en-US" dirty="0"/>
              <a:t>Click to edit Master title style</a:t>
            </a: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4114800" cy="137160"/>
          </a:xfrm>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b="0" i="0">
                <a:solidFill>
                  <a:schemeClr val="tx1"/>
                </a:solidFill>
              </a:defRPr>
            </a:lvl1pPr>
            <a:lvl2pPr>
              <a:spcBef>
                <a:spcPts val="0"/>
              </a:spcBef>
              <a:defRPr>
                <a:solidFill>
                  <a:schemeClr val="tx1"/>
                </a:solidFill>
              </a:defRPr>
            </a:lvl2pPr>
            <a:lvl3pPr>
              <a:spcBef>
                <a:spcPts val="0"/>
              </a:spcBef>
              <a:defRPr>
                <a:solidFill>
                  <a:schemeClr val="tx1"/>
                </a:solidFill>
              </a:defRPr>
            </a:lvl3pPr>
            <a:lvl4pPr>
              <a:spcBef>
                <a:spcPts val="0"/>
              </a:spcBef>
              <a:defRPr>
                <a:solidFill>
                  <a:schemeClr val="tx1"/>
                </a:solidFill>
              </a:defRPr>
            </a:lvl4pPr>
            <a:lvl5pPr>
              <a:spcBef>
                <a:spcPts val="0"/>
              </a:spcBef>
              <a:defRPr>
                <a:solidFill>
                  <a:schemeClr val="tx1"/>
                </a:solidFill>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2_Divider (with page contents)">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4114800" cy="137160"/>
          </a:xfrm>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b="0" i="0">
                <a:solidFill>
                  <a:schemeClr val="bg2"/>
                </a:solidFill>
              </a:defRPr>
            </a:lvl1pPr>
            <a:lvl2pPr>
              <a:spcBef>
                <a:spcPts val="0"/>
              </a:spcBef>
              <a:defRPr>
                <a:solidFill>
                  <a:schemeClr val="bg2"/>
                </a:solidFill>
              </a:defRPr>
            </a:lvl2pPr>
            <a:lvl3pPr>
              <a:spcBef>
                <a:spcPts val="0"/>
              </a:spcBef>
              <a:defRPr>
                <a:solidFill>
                  <a:schemeClr val="bg2"/>
                </a:solidFill>
              </a:defRPr>
            </a:lvl3pPr>
            <a:lvl4pPr>
              <a:spcBef>
                <a:spcPts val="0"/>
              </a:spcBef>
              <a:defRPr>
                <a:solidFill>
                  <a:schemeClr val="bg2"/>
                </a:solidFill>
              </a:defRPr>
            </a:lvl4pPr>
            <a:lvl5pPr>
              <a:spcBef>
                <a:spcPts val="0"/>
              </a:spcBef>
              <a:defRPr>
                <a:solidFill>
                  <a:schemeClr val="bg2"/>
                </a:solidFill>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bg2"/>
                </a:solidFill>
              </a:defRPr>
            </a:lvl1pPr>
          </a:lstStyle>
          <a:p>
            <a:pPr lvl="0"/>
            <a:r>
              <a:rPr lang="en-US" dirty="0"/>
              <a:t>Click to edit Master text styles</a:t>
            </a: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bg2"/>
                </a:solidFill>
              </a:defRPr>
            </a:lvl1pPr>
          </a:lstStyle>
          <a:p>
            <a:r>
              <a:rPr lang="en-US" dirty="0"/>
              <a:t>Drag picture to placeholder or click icon to add</a:t>
            </a: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b="0" i="0"/>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3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6859"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6" name="Text Placeholder 5"/>
          <p:cNvSpPr>
            <a:spLocks noGrp="1"/>
          </p:cNvSpPr>
          <p:nvPr>
            <p:ph type="body" sz="quarter" idx="12"/>
          </p:nvPr>
        </p:nvSpPr>
        <p:spPr>
          <a:xfrm>
            <a:off x="228600" y="1123950"/>
            <a:ext cx="4255928" cy="3584448"/>
          </a:xfrm>
        </p:spPr>
        <p:txBody>
          <a:bodyPr/>
          <a:lstStyle>
            <a:lvl1pPr marL="0" indent="0">
              <a:spcBef>
                <a:spcPts val="0"/>
              </a:spcBef>
              <a:tabLst>
                <a:tab pos="3940175" algn="dec"/>
              </a:tabLst>
              <a:defRPr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649531" y="1123950"/>
            <a:ext cx="4255928" cy="3584448"/>
          </a:xfrm>
        </p:spPr>
        <p:txBody>
          <a:bodyPr/>
          <a:lstStyle>
            <a:lvl1pPr marL="0" indent="0">
              <a:spcBef>
                <a:spcPts val="0"/>
              </a:spcBef>
              <a:tabLst>
                <a:tab pos="3940175" algn="dec"/>
              </a:tabLst>
              <a:defRPr b="0" i="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6859"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6" name="Text Placeholder 5"/>
          <p:cNvSpPr>
            <a:spLocks noGrp="1"/>
          </p:cNvSpPr>
          <p:nvPr>
            <p:ph type="body" sz="quarter" idx="12"/>
          </p:nvPr>
        </p:nvSpPr>
        <p:spPr>
          <a:xfrm>
            <a:off x="228600" y="1123950"/>
            <a:ext cx="2767711" cy="3584448"/>
          </a:xfrm>
        </p:spPr>
        <p:txBody>
          <a:bodyPr/>
          <a:lstStyle>
            <a:lvl1pPr marL="0" indent="0">
              <a:spcBef>
                <a:spcPts val="0"/>
              </a:spcBef>
              <a:tabLst>
                <a:tab pos="3940175" algn="dec"/>
              </a:tabLst>
              <a:defRPr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3178537" y="1123950"/>
            <a:ext cx="2767711" cy="3584448"/>
          </a:xfrm>
        </p:spPr>
        <p:txBody>
          <a:bodyPr/>
          <a:lstStyle>
            <a:lvl1pPr marL="0" indent="0">
              <a:spcBef>
                <a:spcPts val="0"/>
              </a:spcBef>
              <a:tabLst>
                <a:tab pos="3940175" algn="dec"/>
              </a:tabLst>
              <a:defRPr b="0" i="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p:cNvSpPr>
            <a:spLocks noGrp="1"/>
          </p:cNvSpPr>
          <p:nvPr>
            <p:ph type="body" sz="quarter" idx="14"/>
          </p:nvPr>
        </p:nvSpPr>
        <p:spPr>
          <a:xfrm>
            <a:off x="6137748" y="1125277"/>
            <a:ext cx="2767711" cy="3584448"/>
          </a:xfrm>
        </p:spPr>
        <p:txBody>
          <a:bodyPr/>
          <a:lstStyle>
            <a:lvl1pPr marL="0" indent="0">
              <a:spcBef>
                <a:spcPts val="0"/>
              </a:spcBef>
              <a:tabLst>
                <a:tab pos="3940175" algn="dec"/>
              </a:tabLst>
              <a:defRPr b="0" i="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text (four column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228600" y="201168"/>
            <a:ext cx="8686800" cy="855726"/>
          </a:xfrm>
        </p:spPr>
        <p:txBody>
          <a:bodyPr/>
          <a:lstStyle>
            <a:lvl1pPr>
              <a:defRPr b="0" i="0"/>
            </a:lvl1pPr>
          </a:lstStyle>
          <a:p>
            <a:r>
              <a:rPr lang="en-US" dirty="0"/>
              <a:t>Click to edit Master title style</a:t>
            </a: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7" name="Text Placeholder 6"/>
          <p:cNvSpPr>
            <a:spLocks noGrp="1"/>
          </p:cNvSpPr>
          <p:nvPr>
            <p:ph type="body" sz="quarter" idx="14"/>
          </p:nvPr>
        </p:nvSpPr>
        <p:spPr>
          <a:xfrm>
            <a:off x="228600" y="1097280"/>
            <a:ext cx="4114800" cy="358584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Drag picture to placeholder or click icon to add</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79"/>
            <a:ext cx="1828800" cy="35858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228600" y="201168"/>
            <a:ext cx="4114800"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b="0" i="0" dirty="0">
                <a:solidFill>
                  <a:srgbClr val="FFFFFF"/>
                </a:solidFill>
              </a:rPr>
              <a:t>Click to edit Master title style</a:t>
            </a: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b="0" i="0">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228600" y="201168"/>
            <a:ext cx="4114800"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b="0" i="0" dirty="0">
                <a:solidFill>
                  <a:srgbClr val="FFFFFF"/>
                </a:solidFill>
              </a:rPr>
              <a:t>Click to edit Master title style</a:t>
            </a: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a:xfrm>
            <a:off x="228600" y="4826480"/>
            <a:ext cx="4114800" cy="137160"/>
          </a:xfrm>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b="0" i="0">
                <a:solidFill>
                  <a:schemeClr val="tx1"/>
                </a:solidFill>
              </a:defRPr>
            </a:lvl1pPr>
            <a:lvl2pPr marL="0" indent="0">
              <a:spcBef>
                <a:spcPts val="1100"/>
              </a:spcBef>
              <a:buFontTx/>
              <a:buNone/>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txBox="1">
            <a:spLocks/>
          </p:cNvSpPr>
          <p:nvPr userDrawn="1"/>
        </p:nvSpPr>
        <p:spPr>
          <a:xfrm>
            <a:off x="228600" y="177546"/>
            <a:ext cx="4114800"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b="0" i="0" dirty="0">
                <a:solidFill>
                  <a:srgbClr val="FFFFFF"/>
                </a:solidFill>
              </a:rPr>
              <a:t>Click to edit Master title style</a:t>
            </a: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5"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7" name="Text Placeholder 6"/>
          <p:cNvSpPr>
            <a:spLocks noGrp="1"/>
          </p:cNvSpPr>
          <p:nvPr>
            <p:ph type="body" sz="quarter" idx="14"/>
          </p:nvPr>
        </p:nvSpPr>
        <p:spPr>
          <a:xfrm>
            <a:off x="228600" y="1097280"/>
            <a:ext cx="4114800" cy="3488731"/>
          </a:xfrm>
        </p:spPr>
        <p:txBody>
          <a:bodyPr/>
          <a:lstStyle>
            <a:lvl1pPr>
              <a:defRPr sz="16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1"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b="0" i="0">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p:spPr>
        <p:txBody>
          <a:bodyPr vert="horz" lIns="0" tIns="0" rIns="0" bIns="0" rtlCol="0" anchor="t" anchorCtr="0">
            <a:noAutofit/>
          </a:bodyPr>
          <a:lstStyle>
            <a:lvl1pPr>
              <a:defRPr lang="en-US" sz="2400" b="0" i="0" dirty="0" smtClean="0">
                <a:latin typeface="+mj-lt"/>
              </a:defRPr>
            </a:lvl1pPr>
          </a:lstStyle>
          <a:p>
            <a:pPr lvl="0">
              <a:lnSpc>
                <a:spcPct val="90000"/>
              </a:lnSpc>
              <a:spcBef>
                <a:spcPct val="0"/>
              </a:spcBef>
            </a:pPr>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0"/>
            <a:ext cx="6400800" cy="3824288"/>
          </a:xfrm>
        </p:spPr>
        <p:txBody>
          <a:bodyPr/>
          <a:lstStyle>
            <a:lvl1pPr>
              <a:defRPr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5"/>
            <a:ext cx="6400800" cy="4597400"/>
          </a:xfrm>
        </p:spPr>
        <p:txBody>
          <a:bodyPr/>
          <a:lstStyle>
            <a:lvl1pPr>
              <a:defRPr b="0" i="0"/>
            </a:lvl1pPr>
          </a:lstStyle>
          <a:p>
            <a:r>
              <a:rPr lang="en-US" dirty="0"/>
              <a:t>Click icon to add table</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0" name="Subtitle 2"/>
          <p:cNvSpPr txBox="1"/>
          <p:nvPr/>
        </p:nvSpPr>
        <p:spPr>
          <a:xfrm>
            <a:off x="95250" y="4868503"/>
            <a:ext cx="1074382" cy="214672"/>
          </a:xfrm>
          <a:prstGeom prst="rect">
            <a:avLst/>
          </a:prstGeom>
          <a:ln w="12700">
            <a:miter lim="400000"/>
          </a:ln>
          <a:extLst>
            <a:ext uri="{C572A759-6A51-4108-AA02-DFA0A04FC94B}">
              <ma14:wrappingTextBoxFlag xmlns="" xmlns:ma14="http://schemas.microsoft.com/office/mac/drawingml/2011/main" val="1"/>
            </a:ext>
          </a:extLst>
        </p:spPr>
        <p:txBody>
          <a:bodyPr lIns="34289" tIns="34289" rIns="34289" bIns="34289">
            <a:spAutoFit/>
          </a:bodyPr>
          <a:lstStyle/>
          <a:p>
            <a:pPr>
              <a:lnSpc>
                <a:spcPct val="90000"/>
              </a:lnSpc>
              <a:defRPr sz="1400">
                <a:solidFill>
                  <a:srgbClr val="1FB3CF"/>
                </a:solidFill>
                <a:latin typeface="+mn-lt"/>
                <a:ea typeface="+mn-ea"/>
                <a:cs typeface="+mn-cs"/>
                <a:sym typeface="Arial"/>
              </a:defRPr>
            </a:pPr>
            <a:r>
              <a:rPr sz="1050">
                <a:solidFill>
                  <a:srgbClr val="1FB3CF"/>
                </a:solidFill>
                <a:sym typeface="Arial"/>
              </a:rPr>
              <a:t>IBM </a:t>
            </a:r>
            <a:r>
              <a:rPr sz="1050" b="1">
                <a:solidFill>
                  <a:srgbClr val="1FB3CF"/>
                </a:solidFill>
                <a:sym typeface="Arial"/>
              </a:rPr>
              <a:t>Cloud</a:t>
            </a:r>
          </a:p>
        </p:txBody>
      </p:sp>
      <p:pic>
        <p:nvPicPr>
          <p:cNvPr id="312" name="ibm_logo_dark blue-01.png" descr="ibm_logo_dark blue-0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8787989" y="4787490"/>
            <a:ext cx="142877" cy="378646"/>
          </a:xfrm>
          <a:prstGeom prst="rect">
            <a:avLst/>
          </a:prstGeom>
          <a:ln w="12700">
            <a:miter lim="400000"/>
          </a:ln>
        </p:spPr>
      </p:pic>
      <p:sp>
        <p:nvSpPr>
          <p:cNvPr id="313" name="Line"/>
          <p:cNvSpPr/>
          <p:nvPr/>
        </p:nvSpPr>
        <p:spPr>
          <a:xfrm>
            <a:off x="0" y="4795838"/>
            <a:ext cx="9144002" cy="0"/>
          </a:xfrm>
          <a:prstGeom prst="line">
            <a:avLst/>
          </a:prstGeom>
          <a:ln w="25400">
            <a:solidFill>
              <a:schemeClr val="accent5"/>
            </a:solidFill>
            <a:miter/>
          </a:ln>
        </p:spPr>
        <p:txBody>
          <a:bodyPr lIns="34289" tIns="34289" rIns="34289" bIns="34289"/>
          <a:lstStyle/>
          <a:p>
            <a:endParaRPr sz="1013">
              <a:solidFill>
                <a:srgbClr val="000000"/>
              </a:solidFill>
            </a:endParaRPr>
          </a:p>
        </p:txBody>
      </p:sp>
      <p:sp>
        <p:nvSpPr>
          <p:cNvPr id="314" name="Slide title"/>
          <p:cNvSpPr txBox="1">
            <a:spLocks noGrp="1"/>
          </p:cNvSpPr>
          <p:nvPr>
            <p:ph type="body" sz="quarter" idx="13"/>
          </p:nvPr>
        </p:nvSpPr>
        <p:spPr>
          <a:xfrm>
            <a:off x="190500" y="190501"/>
            <a:ext cx="3018187" cy="390917"/>
          </a:xfrm>
          <a:prstGeom prst="rect">
            <a:avLst/>
          </a:prstGeom>
        </p:spPr>
        <p:txBody>
          <a:bodyPr lIns="45718" tIns="45718" rIns="45718" bIns="45718"/>
          <a:lstStyle>
            <a:lvl1pPr defTabSz="582930">
              <a:lnSpc>
                <a:spcPct val="90000"/>
              </a:lnSpc>
              <a:defRPr sz="2250" b="0" i="0">
                <a:solidFill>
                  <a:schemeClr val="accent4"/>
                </a:solidFill>
              </a:defRPr>
            </a:lvl1pPr>
          </a:lstStyle>
          <a:p>
            <a:r>
              <a:rPr dirty="0"/>
              <a:t>Slide title</a:t>
            </a:r>
          </a:p>
        </p:txBody>
      </p:sp>
    </p:spTree>
  </p:cSld>
  <p:clrMapOvr>
    <a:masterClrMapping/>
  </p:clrMapOvr>
  <p:transition spd="med"/>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tx1"/>
                </a:solidFill>
              </a:defRPr>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i="0">
                <a:solidFill>
                  <a:schemeClr val="tx1"/>
                </a:solidFill>
              </a:defRPr>
            </a:lvl1pPr>
          </a:lstStyle>
          <a:p>
            <a:r>
              <a:rPr lang="en-US" dirty="0"/>
              <a:t>Click to edit Master title style</a:t>
            </a:r>
          </a:p>
        </p:txBody>
      </p:sp>
      <p:pic>
        <p:nvPicPr>
          <p:cNvPr id="8" name="Picture 7"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64988246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tx1"/>
                </a:solidFill>
              </a:defRPr>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67126564"/>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b="0" i="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3479098"/>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82597748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621607245"/>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Tree>
    <p:extLst>
      <p:ext uri="{BB962C8B-B14F-4D97-AF65-F5344CB8AC3E}">
        <p14:creationId xmlns:p14="http://schemas.microsoft.com/office/powerpoint/2010/main" val="16896148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bg2"/>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i="0">
                <a:solidFill>
                  <a:schemeClr val="bg2"/>
                </a:solidFill>
              </a:defRPr>
            </a:lvl1pPr>
          </a:lstStyle>
          <a:p>
            <a:r>
              <a:rPr lang="en-US" dirty="0"/>
              <a:t>Click to edit Master title style</a:t>
            </a:r>
          </a:p>
        </p:txBody>
      </p:sp>
      <p:pic>
        <p:nvPicPr>
          <p:cNvPr id="5" name="Picture 4"/>
          <p:cNvPicPr>
            <a:picLocks noChangeAspect="1"/>
          </p:cNvPicPr>
          <p:nvPr userDrawn="1"/>
        </p:nvPicPr>
        <p:blipFill>
          <a:blip>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8" name="Picture 7"/>
          <p:cNvPicPr>
            <a:picLocks noChangeAspect="1"/>
          </p:cNvPicPr>
          <p:nvPr userDrawn="1"/>
        </p:nvPicPr>
        <p:blipFill rotWithShape="1">
          <a:blip>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Tree>
    <p:extLst>
      <p:ext uri="{BB962C8B-B14F-4D97-AF65-F5344CB8AC3E}">
        <p14:creationId xmlns:p14="http://schemas.microsoft.com/office/powerpoint/2010/main" val="2892684983"/>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b="0" i="0"/>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164982405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671994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0328813"/>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b="0" i="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7441482"/>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4522696"/>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0119066"/>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79"/>
            <a:ext cx="1828800" cy="35858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1325694"/>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3247815"/>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b="0" i="0">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4680653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bg2"/>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4" name="Slide Number Placeholder 3"/>
          <p:cNvSpPr>
            <a:spLocks noGrp="1"/>
          </p:cNvSpPr>
          <p:nvPr>
            <p:ph type="sldNum" sz="quarter" idx="11"/>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Tree>
    <p:extLst>
      <p:ext uri="{BB962C8B-B14F-4D97-AF65-F5344CB8AC3E}">
        <p14:creationId xmlns:p14="http://schemas.microsoft.com/office/powerpoint/2010/main" val="413982780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Tree>
    <p:extLst>
      <p:ext uri="{BB962C8B-B14F-4D97-AF65-F5344CB8AC3E}">
        <p14:creationId xmlns:p14="http://schemas.microsoft.com/office/powerpoint/2010/main" val="465304126"/>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Tree>
    <p:extLst>
      <p:ext uri="{BB962C8B-B14F-4D97-AF65-F5344CB8AC3E}">
        <p14:creationId xmlns:p14="http://schemas.microsoft.com/office/powerpoint/2010/main" val="1427108603"/>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89703660"/>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Think 2018 / DOC ID / </a:t>
            </a:r>
            <a:r>
              <a:rPr lang="de-DE" dirty="0" err="1">
                <a:solidFill>
                  <a:srgbClr val="FFFFFF"/>
                </a:solidFill>
              </a:rPr>
              <a:t>Month</a:t>
            </a:r>
            <a:r>
              <a:rPr lang="de-DE" dirty="0">
                <a:solidFill>
                  <a:srgbClr val="FFFFFF"/>
                </a:solidFill>
              </a:rPr>
              <a:t> XX, 2018 / © 2018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365333303"/>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Think 2018 / DOC ID / </a:t>
            </a:r>
            <a:r>
              <a:rPr lang="de-DE" dirty="0" err="1">
                <a:solidFill>
                  <a:srgbClr val="FFFFFF"/>
                </a:solidFill>
              </a:rPr>
              <a:t>Month</a:t>
            </a:r>
            <a:r>
              <a:rPr lang="de-DE" dirty="0">
                <a:solidFill>
                  <a:srgbClr val="FFFFFF"/>
                </a:solidFill>
              </a:rPr>
              <a:t> XX, 2018 / © 2018 IBM Corporation</a:t>
            </a:r>
            <a:endParaRPr lang="en-US" dirty="0">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5841690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696995418"/>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b="0" i="0">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Think 2018 / DOC ID / </a:t>
            </a:r>
            <a:r>
              <a:rPr lang="de-DE" dirty="0" err="1">
                <a:solidFill>
                  <a:srgbClr val="FFFFFF"/>
                </a:solidFill>
              </a:rPr>
              <a:t>Month</a:t>
            </a:r>
            <a:r>
              <a:rPr lang="de-DE" dirty="0">
                <a:solidFill>
                  <a:srgbClr val="FFFFFF"/>
                </a:solidFill>
              </a:rPr>
              <a:t> XX, 2018 / © 2018 IBM Corporation</a:t>
            </a:r>
            <a:endParaRPr lang="en-US" dirty="0">
              <a:solidFill>
                <a:srgbClr val="FFFFFF"/>
              </a:solidFill>
            </a:endParaRPr>
          </a:p>
        </p:txBody>
      </p:sp>
    </p:spTree>
    <p:extLst>
      <p:ext uri="{BB962C8B-B14F-4D97-AF65-F5344CB8AC3E}">
        <p14:creationId xmlns:p14="http://schemas.microsoft.com/office/powerpoint/2010/main" val="3957232047"/>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Think 2018 / DOC ID / </a:t>
            </a:r>
            <a:r>
              <a:rPr lang="de-DE" dirty="0" err="1">
                <a:solidFill>
                  <a:srgbClr val="FFFFFF"/>
                </a:solidFill>
              </a:rPr>
              <a:t>Month</a:t>
            </a:r>
            <a:r>
              <a:rPr lang="de-DE" dirty="0">
                <a:solidFill>
                  <a:srgbClr val="FFFFFF"/>
                </a:solidFill>
              </a:rPr>
              <a:t> XX, 2018 / © 2018 IBM Corporation</a:t>
            </a:r>
            <a:endParaRPr lang="en-US" dirty="0">
              <a:solidFill>
                <a:srgbClr val="FFFFFF"/>
              </a:solidFill>
            </a:endParaRPr>
          </a:p>
        </p:txBody>
      </p:sp>
    </p:spTree>
    <p:extLst>
      <p:ext uri="{BB962C8B-B14F-4D97-AF65-F5344CB8AC3E}">
        <p14:creationId xmlns:p14="http://schemas.microsoft.com/office/powerpoint/2010/main" val="418716705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38067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b="0" i="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0"/>
            <a:ext cx="6400800" cy="3824288"/>
          </a:xfrm>
        </p:spPr>
        <p:txBody>
          <a:bodyPr/>
          <a:lstStyle>
            <a:lvl1pPr>
              <a:defRPr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4638772"/>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9764515"/>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198405743"/>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b="0" i="0"/>
            </a:lvl1pPr>
            <a:lvl2pPr marL="0" indent="0">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3644280"/>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5"/>
            <a:ext cx="6400800" cy="4597400"/>
          </a:xfrm>
        </p:spPr>
        <p:txBody>
          <a:bodyPr/>
          <a:lstStyle>
            <a:lvl1pPr>
              <a:defRPr b="0" i="0"/>
            </a:lvl1pPr>
          </a:lstStyle>
          <a:p>
            <a:r>
              <a:rPr lang="en-US" dirty="0"/>
              <a:t>Click icon to add table</a:t>
            </a:r>
          </a:p>
        </p:txBody>
      </p:sp>
    </p:spTree>
    <p:extLst>
      <p:ext uri="{BB962C8B-B14F-4D97-AF65-F5344CB8AC3E}">
        <p14:creationId xmlns:p14="http://schemas.microsoft.com/office/powerpoint/2010/main" val="238294161"/>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Tree>
    <p:extLst>
      <p:ext uri="{BB962C8B-B14F-4D97-AF65-F5344CB8AC3E}">
        <p14:creationId xmlns:p14="http://schemas.microsoft.com/office/powerpoint/2010/main" val="2140410466"/>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896148"/>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2254134046"/>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75210298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tx1"/>
                </a:solidFill>
              </a:defRPr>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i="0">
                <a:solidFill>
                  <a:schemeClr val="tx1"/>
                </a:solidFill>
              </a:defRPr>
            </a:lvl1pPr>
          </a:lstStyle>
          <a:p>
            <a:r>
              <a:rPr lang="en-US" dirty="0"/>
              <a:t>Click to edit Master title style</a:t>
            </a:r>
          </a:p>
        </p:txBody>
      </p:sp>
      <p:pic>
        <p:nvPicPr>
          <p:cNvPr id="8" name="Picture 7"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Tree>
    <p:extLst>
      <p:ext uri="{BB962C8B-B14F-4D97-AF65-F5344CB8AC3E}">
        <p14:creationId xmlns:p14="http://schemas.microsoft.com/office/powerpoint/2010/main" val="8426780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tx1"/>
                </a:solidFill>
              </a:defRPr>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28511911"/>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b="0" i="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b="0" i="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Fifth level</a:t>
            </a:r>
          </a:p>
        </p:txBody>
      </p:sp>
    </p:spTree>
    <p:extLst>
      <p:ext uri="{BB962C8B-B14F-4D97-AF65-F5344CB8AC3E}">
        <p14:creationId xmlns:p14="http://schemas.microsoft.com/office/powerpoint/2010/main" val="2977021555"/>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tx1"/>
                </a:solidFill>
              </a:defRPr>
            </a:lvl1pPr>
          </a:lstStyle>
          <a:p>
            <a:pPr lvl="0"/>
            <a:r>
              <a:rPr lang="en-US" dirty="0"/>
              <a:t>Edit Master text styles</a:t>
            </a:r>
          </a:p>
        </p:txBody>
      </p:sp>
    </p:spTree>
    <p:extLst>
      <p:ext uri="{BB962C8B-B14F-4D97-AF65-F5344CB8AC3E}">
        <p14:creationId xmlns:p14="http://schemas.microsoft.com/office/powerpoint/2010/main" val="398098301"/>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tx1"/>
                </a:solidFill>
              </a:defRPr>
            </a:lvl1pPr>
          </a:lstStyle>
          <a:p>
            <a:pPr lvl="0"/>
            <a:r>
              <a:rPr lang="en-US" dirty="0"/>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tx1"/>
                </a:solidFill>
              </a:defRPr>
            </a:lvl1pPr>
          </a:lstStyle>
          <a:p>
            <a:r>
              <a:rPr lang="en-US" dirty="0"/>
              <a:t>Click icon to add picture</a:t>
            </a:r>
          </a:p>
        </p:txBody>
      </p:sp>
    </p:spTree>
    <p:extLst>
      <p:ext uri="{BB962C8B-B14F-4D97-AF65-F5344CB8AC3E}">
        <p14:creationId xmlns:p14="http://schemas.microsoft.com/office/powerpoint/2010/main" val="1548449735"/>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Tree>
    <p:extLst>
      <p:ext uri="{BB962C8B-B14F-4D97-AF65-F5344CB8AC3E}">
        <p14:creationId xmlns:p14="http://schemas.microsoft.com/office/powerpoint/2010/main" val="4168815748"/>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Tree>
    <p:extLst>
      <p:ext uri="{BB962C8B-B14F-4D97-AF65-F5344CB8AC3E}">
        <p14:creationId xmlns:p14="http://schemas.microsoft.com/office/powerpoint/2010/main" val="2795573347"/>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b="0" i="0"/>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b="0" i="0"/>
            </a:lvl1pPr>
          </a:lstStyle>
          <a:p>
            <a:pPr lvl="0"/>
            <a:r>
              <a:rPr lang="en-US" dirty="0"/>
              <a:t>Edit Master text styles</a:t>
            </a:r>
          </a:p>
        </p:txBody>
      </p:sp>
    </p:spTree>
    <p:extLst>
      <p:ext uri="{BB962C8B-B14F-4D97-AF65-F5344CB8AC3E}">
        <p14:creationId xmlns:p14="http://schemas.microsoft.com/office/powerpoint/2010/main" val="3937829762"/>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b="0" i="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b="0" i="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977102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b="0" i="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b="0" i="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7747966"/>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b="0" i="0"/>
            </a:lvl1pPr>
          </a:lstStyle>
          <a:p>
            <a:pPr lvl="0"/>
            <a:r>
              <a:rPr lang="en-US" dirty="0"/>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b="0" i="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1246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t>IBM Cloud / Management and Platform Use Case 1 / January 31, 2018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0" i="0"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70"/>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70"/>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1238527"/>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Click icon to add picture</a:t>
            </a:r>
          </a:p>
        </p:txBody>
      </p:sp>
      <p:sp>
        <p:nvSpPr>
          <p:cNvPr id="2" name="Title 1"/>
          <p:cNvSpPr>
            <a:spLocks noGrp="1"/>
          </p:cNvSpPr>
          <p:nvPr>
            <p:ph type="title"/>
          </p:nvPr>
        </p:nvSpPr>
        <p:spPr>
          <a:xfrm>
            <a:off x="228600" y="411480"/>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b="0" i="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1217808"/>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Click icon to add picture</a:t>
            </a:r>
          </a:p>
        </p:txBody>
      </p:sp>
      <p:sp>
        <p:nvSpPr>
          <p:cNvPr id="2" name="Title 1"/>
          <p:cNvSpPr>
            <a:spLocks noGrp="1"/>
          </p:cNvSpPr>
          <p:nvPr>
            <p:ph type="title"/>
          </p:nvPr>
        </p:nvSpPr>
        <p:spPr>
          <a:xfrm>
            <a:off x="228600" y="201168"/>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80"/>
            <a:ext cx="1828800" cy="35858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2502573"/>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5225502"/>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4800600" y="1111287"/>
            <a:ext cx="4114800" cy="3501445"/>
          </a:xfrm>
        </p:spPr>
        <p:txBody>
          <a:bodyPr/>
          <a:lstStyle>
            <a:lvl1pPr>
              <a:defRPr b="0" i="0">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Edit Master text styles</a:t>
            </a:r>
          </a:p>
        </p:txBody>
      </p:sp>
    </p:spTree>
    <p:extLst>
      <p:ext uri="{BB962C8B-B14F-4D97-AF65-F5344CB8AC3E}">
        <p14:creationId xmlns:p14="http://schemas.microsoft.com/office/powerpoint/2010/main" val="1086042420"/>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Click icon to add picture</a:t>
            </a:r>
          </a:p>
        </p:txBody>
      </p:sp>
      <p:sp>
        <p:nvSpPr>
          <p:cNvPr id="2" name="Title 1"/>
          <p:cNvSpPr>
            <a:spLocks noGrp="1"/>
          </p:cNvSpPr>
          <p:nvPr>
            <p:ph type="title"/>
          </p:nvPr>
        </p:nvSpPr>
        <p:spPr>
          <a:xfrm>
            <a:off x="228600" y="201169"/>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Tree>
    <p:extLst>
      <p:ext uri="{BB962C8B-B14F-4D97-AF65-F5344CB8AC3E}">
        <p14:creationId xmlns:p14="http://schemas.microsoft.com/office/powerpoint/2010/main" val="416516921"/>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Tree>
    <p:extLst>
      <p:ext uri="{BB962C8B-B14F-4D97-AF65-F5344CB8AC3E}">
        <p14:creationId xmlns:p14="http://schemas.microsoft.com/office/powerpoint/2010/main" val="672806862"/>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Tree>
    <p:extLst>
      <p:ext uri="{BB962C8B-B14F-4D97-AF65-F5344CB8AC3E}">
        <p14:creationId xmlns:p14="http://schemas.microsoft.com/office/powerpoint/2010/main" val="988923472"/>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b="0" i="0"/>
            </a:lvl1pPr>
          </a:lstStyle>
          <a:p>
            <a:pPr lvl="0"/>
            <a:r>
              <a:rPr lang="en-US" dirty="0"/>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b="0" i="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1326960449"/>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Think 2018 / DOC ID / </a:t>
            </a:r>
            <a:r>
              <a:rPr lang="de-DE" dirty="0" err="1">
                <a:solidFill>
                  <a:srgbClr val="FFFFFF"/>
                </a:solidFill>
              </a:rPr>
              <a:t>Month</a:t>
            </a:r>
            <a:r>
              <a:rPr lang="de-DE" dirty="0">
                <a:solidFill>
                  <a:srgbClr val="FFFFFF"/>
                </a:solidFill>
              </a:rPr>
              <a:t> XX, 2018 / © 2018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8676507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1022338101"/>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Think 2018 / DOC ID / </a:t>
            </a:r>
            <a:r>
              <a:rPr lang="de-DE" dirty="0" err="1">
                <a:solidFill>
                  <a:srgbClr val="FFFFFF"/>
                </a:solidFill>
              </a:rPr>
              <a:t>Month</a:t>
            </a:r>
            <a:r>
              <a:rPr lang="de-DE" dirty="0">
                <a:solidFill>
                  <a:srgbClr val="FFFFFF"/>
                </a:solidFill>
              </a:rPr>
              <a:t> XX, 2018 / © 2018 IBM Corporation</a:t>
            </a:r>
            <a:endParaRPr lang="en-US" dirty="0">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655980643"/>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048326807"/>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b="0" i="0">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Think 2018 / DOC ID / </a:t>
            </a:r>
            <a:r>
              <a:rPr lang="de-DE" dirty="0" err="1">
                <a:solidFill>
                  <a:srgbClr val="FFFFFF"/>
                </a:solidFill>
              </a:rPr>
              <a:t>Month</a:t>
            </a:r>
            <a:r>
              <a:rPr lang="de-DE" dirty="0">
                <a:solidFill>
                  <a:srgbClr val="FFFFFF"/>
                </a:solidFill>
              </a:rPr>
              <a:t> XX, 2018 / © 2018 IBM Corporation</a:t>
            </a:r>
            <a:endParaRPr lang="en-US" dirty="0">
              <a:solidFill>
                <a:srgbClr val="FFFFFF"/>
              </a:solidFill>
            </a:endParaRPr>
          </a:p>
        </p:txBody>
      </p:sp>
    </p:spTree>
    <p:extLst>
      <p:ext uri="{BB962C8B-B14F-4D97-AF65-F5344CB8AC3E}">
        <p14:creationId xmlns:p14="http://schemas.microsoft.com/office/powerpoint/2010/main" val="2210661197"/>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solidFill>
                  <a:srgbClr val="FFFFFF"/>
                </a:solidFill>
              </a:rPr>
              <a:t>Think 2018 / DOC ID / </a:t>
            </a:r>
            <a:r>
              <a:rPr lang="de-DE" dirty="0" err="1">
                <a:solidFill>
                  <a:srgbClr val="FFFFFF"/>
                </a:solidFill>
              </a:rPr>
              <a:t>Month</a:t>
            </a:r>
            <a:r>
              <a:rPr lang="de-DE" dirty="0">
                <a:solidFill>
                  <a:srgbClr val="FFFFFF"/>
                </a:solidFill>
              </a:rPr>
              <a:t> XX, 2018 / © 2018 IBM Corporation</a:t>
            </a:r>
            <a:endParaRPr lang="en-US" dirty="0">
              <a:solidFill>
                <a:srgbClr val="FFFFFF"/>
              </a:solidFill>
            </a:endParaRPr>
          </a:p>
        </p:txBody>
      </p:sp>
    </p:spTree>
    <p:extLst>
      <p:ext uri="{BB962C8B-B14F-4D97-AF65-F5344CB8AC3E}">
        <p14:creationId xmlns:p14="http://schemas.microsoft.com/office/powerpoint/2010/main" val="3211127199"/>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3915025"/>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1"/>
            <a:ext cx="6400800" cy="3824288"/>
          </a:xfrm>
        </p:spPr>
        <p:txBody>
          <a:bodyPr/>
          <a:lstStyle>
            <a:lvl1pPr>
              <a:defRPr b="0" i="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7147300"/>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6828696"/>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b="0" i="0"/>
            </a:lvl1pPr>
          </a:lstStyle>
          <a:p>
            <a:r>
              <a:rPr lang="en-US" dirty="0"/>
              <a:t>Click icon to add picture</a:t>
            </a:r>
          </a:p>
        </p:txBody>
      </p:sp>
    </p:spTree>
    <p:extLst>
      <p:ext uri="{BB962C8B-B14F-4D97-AF65-F5344CB8AC3E}">
        <p14:creationId xmlns:p14="http://schemas.microsoft.com/office/powerpoint/2010/main" val="4252330906"/>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b="0" i="0"/>
            </a:lvl1pPr>
            <a:lvl2pPr marL="0" indent="0">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6534113"/>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6"/>
            <a:ext cx="6400800" cy="4597400"/>
          </a:xfrm>
        </p:spPr>
        <p:txBody>
          <a:bodyPr/>
          <a:lstStyle>
            <a:lvl1pPr>
              <a:defRPr b="0" i="0"/>
            </a:lvl1pPr>
          </a:lstStyle>
          <a:p>
            <a:r>
              <a:rPr lang="en-US" dirty="0"/>
              <a:t>Click icon to add table</a:t>
            </a:r>
          </a:p>
        </p:txBody>
      </p:sp>
    </p:spTree>
    <p:extLst>
      <p:ext uri="{BB962C8B-B14F-4D97-AF65-F5344CB8AC3E}">
        <p14:creationId xmlns:p14="http://schemas.microsoft.com/office/powerpoint/2010/main" val="759019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419803860"/>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Tree>
    <p:extLst>
      <p:ext uri="{BB962C8B-B14F-4D97-AF65-F5344CB8AC3E}">
        <p14:creationId xmlns:p14="http://schemas.microsoft.com/office/powerpoint/2010/main" val="4268528219"/>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304580"/>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b="0" i="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Edit Master text styles</a:t>
            </a:r>
          </a:p>
        </p:txBody>
      </p:sp>
    </p:spTree>
    <p:extLst>
      <p:ext uri="{BB962C8B-B14F-4D97-AF65-F5344CB8AC3E}">
        <p14:creationId xmlns:p14="http://schemas.microsoft.com/office/powerpoint/2010/main" val="3066314871"/>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2518439911"/>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type="tx">
  <p:cSld name="BLANK">
    <p:bg>
      <p:bgPr>
        <a:solidFill>
          <a:schemeClr val="bg2">
            <a:lumMod val="85000"/>
          </a:schemeClr>
        </a:solidFill>
        <a:effectLst/>
      </p:bgPr>
    </p:bg>
    <p:spTree>
      <p:nvGrpSpPr>
        <p:cNvPr id="1" name=""/>
        <p:cNvGrpSpPr/>
        <p:nvPr/>
      </p:nvGrpSpPr>
      <p:grpSpPr>
        <a:xfrm>
          <a:off x="0" y="0"/>
          <a:ext cx="0" cy="0"/>
          <a:chOff x="0" y="0"/>
          <a:chExt cx="0" cy="0"/>
        </a:xfrm>
      </p:grpSpPr>
      <p:sp>
        <p:nvSpPr>
          <p:cNvPr id="314" name="Slide title"/>
          <p:cNvSpPr txBox="1">
            <a:spLocks noGrp="1"/>
          </p:cNvSpPr>
          <p:nvPr>
            <p:ph type="body" sz="quarter" idx="13"/>
          </p:nvPr>
        </p:nvSpPr>
        <p:spPr>
          <a:xfrm>
            <a:off x="190501" y="190502"/>
            <a:ext cx="3018187" cy="390917"/>
          </a:xfrm>
          <a:prstGeom prst="rect">
            <a:avLst/>
          </a:prstGeom>
        </p:spPr>
        <p:txBody>
          <a:bodyPr lIns="45718" tIns="45718" rIns="45718" bIns="45718"/>
          <a:lstStyle>
            <a:lvl1pPr defTabSz="582916">
              <a:lnSpc>
                <a:spcPct val="90000"/>
              </a:lnSpc>
              <a:defRPr sz="2250" b="0" i="0">
                <a:solidFill>
                  <a:schemeClr val="accent4"/>
                </a:solidFill>
              </a:defRPr>
            </a:lvl1pPr>
          </a:lstStyle>
          <a:p>
            <a:r>
              <a:rPr dirty="0"/>
              <a:t>Slide title</a:t>
            </a:r>
          </a:p>
        </p:txBody>
      </p:sp>
    </p:spTree>
    <p:extLst>
      <p:ext uri="{BB962C8B-B14F-4D97-AF65-F5344CB8AC3E}">
        <p14:creationId xmlns:p14="http://schemas.microsoft.com/office/powerpoint/2010/main" val="3565861584"/>
      </p:ext>
    </p:extLst>
  </p:cSld>
  <p:clrMapOvr>
    <a:masterClrMapping/>
  </p:clrMapOvr>
  <p:transition spd="med"/>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A346AF-CBF3-FF43-8D79-36C44E797FB2}"/>
              </a:ext>
            </a:extLst>
          </p:cNvPr>
          <p:cNvSpPr/>
          <p:nvPr userDrawn="1"/>
        </p:nvSpPr>
        <p:spPr>
          <a:xfrm>
            <a:off x="0" y="1289050"/>
            <a:ext cx="9144000" cy="3854450"/>
          </a:xfrm>
          <a:prstGeom prst="rect">
            <a:avLst/>
          </a:prstGeom>
          <a:solidFill>
            <a:schemeClr val="accent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10312" y="198827"/>
            <a:ext cx="4142232" cy="4305811"/>
          </a:xfrm>
        </p:spPr>
        <p:txBody>
          <a:bodyPr/>
          <a:lstStyle>
            <a:lvl1pPr>
              <a:lnSpc>
                <a:spcPct val="90000"/>
              </a:lnSpc>
              <a:spcAft>
                <a:spcPts val="0"/>
              </a:spcAft>
              <a:defRPr>
                <a:solidFill>
                  <a:schemeClr val="tx1"/>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0C46DC7D-39A8-7042-AFAF-E1F61B5887D1}"/>
              </a:ext>
            </a:extLst>
          </p:cNvPr>
          <p:cNvPicPr>
            <a:picLocks noChangeAspect="1"/>
          </p:cNvPicPr>
          <p:nvPr userDrawn="1"/>
        </p:nvPicPr>
        <p:blipFill>
          <a:blip r:embed="rId2"/>
          <a:stretch>
            <a:fillRect/>
          </a:stretch>
        </p:blipFill>
        <p:spPr>
          <a:xfrm>
            <a:off x="8397709" y="4694109"/>
            <a:ext cx="513793" cy="204998"/>
          </a:xfrm>
          <a:prstGeom prst="rect">
            <a:avLst/>
          </a:prstGeom>
        </p:spPr>
      </p:pic>
      <p:pic>
        <p:nvPicPr>
          <p:cNvPr id="4" name="Picture 3">
            <a:extLst>
              <a:ext uri="{FF2B5EF4-FFF2-40B4-BE49-F238E27FC236}">
                <a16:creationId xmlns:a16="http://schemas.microsoft.com/office/drawing/2014/main" id="{57DDD23E-3E28-DB4D-80F3-CA1EDE3D0B0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7" y="4690874"/>
            <a:ext cx="1920240" cy="266391"/>
          </a:xfrm>
          <a:prstGeom prst="rect">
            <a:avLst/>
          </a:prstGeom>
        </p:spPr>
      </p:pic>
    </p:spTree>
    <p:extLst>
      <p:ext uri="{BB962C8B-B14F-4D97-AF65-F5344CB8AC3E}">
        <p14:creationId xmlns:p14="http://schemas.microsoft.com/office/powerpoint/2010/main" val="3392343257"/>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6099071"/>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01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07" indent="0">
              <a:buNone/>
              <a:defRPr/>
            </a:lvl3pPr>
            <a:lvl4pPr marL="434964" indent="0">
              <a:buNone/>
              <a:defRPr/>
            </a:lvl4pPr>
            <a:lvl5pPr marL="6318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a:spcBef>
                <a:spcPts val="0"/>
              </a:spcBef>
              <a:spcAft>
                <a:spcPts val="600"/>
              </a:spcAft>
              <a:defRPr/>
            </a:lvl1pPr>
            <a:lvl2pPr marL="0" indent="0">
              <a:spcBef>
                <a:spcPts val="0"/>
              </a:spcBef>
              <a:spcAft>
                <a:spcPts val="600"/>
              </a:spcAft>
              <a:buNone/>
              <a:defRPr/>
            </a:lvl2pPr>
            <a:lvl3pPr marL="201607" indent="0">
              <a:buNone/>
              <a:defRPr/>
            </a:lvl3pPr>
            <a:lvl4pPr marL="434964" indent="0">
              <a:buNone/>
              <a:defRPr/>
            </a:lvl4pPr>
            <a:lvl5pPr marL="6318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4495421"/>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5"/>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Edit Master text styles</a:t>
            </a:r>
          </a:p>
        </p:txBody>
      </p:sp>
    </p:spTree>
    <p:extLst>
      <p:ext uri="{BB962C8B-B14F-4D97-AF65-F5344CB8AC3E}">
        <p14:creationId xmlns:p14="http://schemas.microsoft.com/office/powerpoint/2010/main" val="2542410970"/>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19456" y="176726"/>
            <a:ext cx="4133088" cy="804672"/>
          </a:xfrm>
        </p:spPr>
        <p:txBody>
          <a:bodyPr/>
          <a:lstStyle>
            <a:lvl1pPr>
              <a:lnSpc>
                <a:spcPts val="2400"/>
              </a:lnSpc>
              <a:spcAft>
                <a:spcPts val="1200"/>
              </a:spcAft>
              <a:defRPr sz="1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37160" y="1244955"/>
            <a:ext cx="4206240" cy="3242300"/>
          </a:xfrm>
        </p:spPr>
        <p:txBody>
          <a:bodyPr/>
          <a:lstStyle>
            <a:lvl1pPr>
              <a:lnSpc>
                <a:spcPts val="9600"/>
              </a:lnSpc>
              <a:spcAft>
                <a:spcPts val="0"/>
              </a:spcAft>
              <a:defRPr sz="9600" b="0" i="0">
                <a:latin typeface="IBM Plex Mono Light" panose="020B0409050000000000" pitchFamily="49" charset="77"/>
              </a:defRPr>
            </a:lvl1pPr>
          </a:lstStyle>
          <a:p>
            <a:pPr lvl="0"/>
            <a:r>
              <a:rPr lang="en-US"/>
              <a:t>Edit Master text styles</a:t>
            </a:r>
          </a:p>
        </p:txBody>
      </p:sp>
    </p:spTree>
    <p:extLst>
      <p:ext uri="{BB962C8B-B14F-4D97-AF65-F5344CB8AC3E}">
        <p14:creationId xmlns:p14="http://schemas.microsoft.com/office/powerpoint/2010/main" val="3412961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b="0" i="0"/>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37160" y="173737"/>
            <a:ext cx="8778172" cy="4301813"/>
          </a:xfrm>
        </p:spPr>
        <p:txBody>
          <a:bodyPr/>
          <a:lstStyle>
            <a:lvl1pPr>
              <a:lnSpc>
                <a:spcPts val="9600"/>
              </a:lnSpc>
              <a:spcAft>
                <a:spcPts val="0"/>
              </a:spcAft>
              <a:defRPr sz="9600" b="0" i="0">
                <a:latin typeface="IBM Plex Mono Light" panose="020B0409050000000000" pitchFamily="49" charset="77"/>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7361308"/>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5562534"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52219589"/>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lvl1pPr>
              <a:spcAft>
                <a:spcPts val="1800"/>
              </a:spcAft>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325373"/>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3539451"/>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16152"/>
            <a:ext cx="4142232" cy="3279648"/>
          </a:xfrm>
        </p:spPr>
        <p:txBody>
          <a:bodyPr/>
          <a:lstStyle>
            <a:lvl1pPr>
              <a:lnSpc>
                <a:spcPts val="2800"/>
              </a:lnSpc>
              <a:spcAft>
                <a:spcPts val="1800"/>
              </a:spcAft>
              <a:defRPr sz="2400"/>
            </a:lvl1pPr>
          </a:lstStyle>
          <a:p>
            <a:pPr lvl="0"/>
            <a:r>
              <a:rPr lang="en-US"/>
              <a:t>Edit Master text styles</a:t>
            </a:r>
          </a:p>
        </p:txBody>
      </p:sp>
    </p:spTree>
    <p:extLst>
      <p:ext uri="{BB962C8B-B14F-4D97-AF65-F5344CB8AC3E}">
        <p14:creationId xmlns:p14="http://schemas.microsoft.com/office/powerpoint/2010/main" val="2506207680"/>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6453107"/>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1696702"/>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417755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10312" y="175530"/>
            <a:ext cx="4142164"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lvl1pPr>
              <a:buClr>
                <a:schemeClr val="tx1"/>
              </a:buCl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9185378"/>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85404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432027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30428122"/>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01839268"/>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4572000" cy="2571750"/>
          </a:xfrm>
          <a:solidFill>
            <a:schemeClr val="accent1"/>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2570162"/>
            <a:ext cx="4572000" cy="2573337"/>
          </a:xfrm>
          <a:solidFill>
            <a:schemeClr val="accent1"/>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175530"/>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2290909"/>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1"/>
            <a:ext cx="4572000" cy="2571751"/>
          </a:xfrm>
          <a:solidFill>
            <a:schemeClr val="tx2"/>
          </a:solidFill>
        </p:spPr>
        <p:txBody>
          <a:bodyPr lIns="210312" tIns="173736" rIns="228600" bIns="228600"/>
          <a:lstStyle>
            <a:lvl1pPr>
              <a:lnSpc>
                <a:spcPts val="2800"/>
              </a:lnSpc>
              <a:defRPr>
                <a:solidFill>
                  <a:schemeClr val="tx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6858000" y="0"/>
            <a:ext cx="2286000" cy="2571750"/>
          </a:xfrm>
          <a:solidFill>
            <a:schemeClr val="tx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4" name="Content Placeholder 13"/>
          <p:cNvSpPr>
            <a:spLocks noGrp="1"/>
          </p:cNvSpPr>
          <p:nvPr>
            <p:ph sz="quarter" idx="19"/>
          </p:nvPr>
        </p:nvSpPr>
        <p:spPr>
          <a:xfrm>
            <a:off x="4572000" y="2570162"/>
            <a:ext cx="4572000" cy="2573337"/>
          </a:xfrm>
          <a:solidFill>
            <a:schemeClr val="tx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7" name="Content Placeholder 6"/>
          <p:cNvSpPr>
            <a:spLocks noGrp="1"/>
          </p:cNvSpPr>
          <p:nvPr>
            <p:ph sz="quarter" idx="20"/>
          </p:nvPr>
        </p:nvSpPr>
        <p:spPr>
          <a:xfrm>
            <a:off x="0" y="2570162"/>
            <a:ext cx="4572000" cy="2573337"/>
          </a:xfrm>
          <a:solidFill>
            <a:schemeClr val="tx2"/>
          </a:solidFill>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4497379"/>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0" name="Content Placeholder 10"/>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2" name="Content Placeholder 13"/>
          <p:cNvSpPr>
            <a:spLocks noGrp="1"/>
          </p:cNvSpPr>
          <p:nvPr>
            <p:ph sz="quarter" idx="19"/>
          </p:nvPr>
        </p:nvSpPr>
        <p:spPr>
          <a:xfrm>
            <a:off x="2286001" y="2570162"/>
            <a:ext cx="2286000" cy="2573337"/>
          </a:xfrm>
          <a:solidFill>
            <a:schemeClr val="accent2"/>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13" name="Content Placeholder 6"/>
          <p:cNvSpPr>
            <a:spLocks noGrp="1"/>
          </p:cNvSpPr>
          <p:nvPr>
            <p:ph sz="quarter" idx="20"/>
          </p:nvPr>
        </p:nvSpPr>
        <p:spPr>
          <a:xfrm>
            <a:off x="0" y="2570162"/>
            <a:ext cx="2286000" cy="2573337"/>
          </a:xfrm>
          <a:solidFill>
            <a:schemeClr val="accent2"/>
          </a:solidFill>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0"/>
            <a:ext cx="9144000" cy="2569463"/>
          </a:xfrm>
          <a:solidFill>
            <a:schemeClr val="tx2"/>
          </a:solidFill>
        </p:spPr>
        <p:txBody>
          <a:bodyPr lIns="182880" tIns="137160" rIns="228600" bIns="228600"/>
          <a:lstStyle>
            <a:lvl1pPr>
              <a:lnSpc>
                <a:spcPts val="5400"/>
              </a:lnSpc>
              <a:defRPr sz="48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1" name="Group 10">
            <a:extLst>
              <a:ext uri="{FF2B5EF4-FFF2-40B4-BE49-F238E27FC236}">
                <a16:creationId xmlns:a16="http://schemas.microsoft.com/office/drawing/2014/main" id="{9FBC05E3-BFBC-1042-908B-8935A5D68AAE}"/>
              </a:ext>
            </a:extLst>
          </p:cNvPr>
          <p:cNvGrpSpPr/>
          <p:nvPr userDrawn="1"/>
        </p:nvGrpSpPr>
        <p:grpSpPr>
          <a:xfrm>
            <a:off x="4589092" y="2780523"/>
            <a:ext cx="2260362" cy="1715278"/>
            <a:chOff x="4572000" y="242596"/>
            <a:chExt cx="2260362" cy="4253204"/>
          </a:xfrm>
        </p:grpSpPr>
        <p:cxnSp>
          <p:nvCxnSpPr>
            <p:cNvPr id="14" name="Straight Connector 13">
              <a:extLst>
                <a:ext uri="{FF2B5EF4-FFF2-40B4-BE49-F238E27FC236}">
                  <a16:creationId xmlns:a16="http://schemas.microsoft.com/office/drawing/2014/main" id="{7C410B0C-22E6-104D-A9BD-979C9F181A02}"/>
                </a:ext>
              </a:extLst>
            </p:cNvPr>
            <p:cNvCxnSpPr>
              <a:cxnSpLocks/>
            </p:cNvCxnSpPr>
            <p:nvPr/>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A626806-2181-514D-959F-CA9B19E77D8E}"/>
                </a:ext>
              </a:extLst>
            </p:cNvPr>
            <p:cNvCxnSpPr>
              <a:cxnSpLocks/>
            </p:cNvCxnSpPr>
            <p:nvPr/>
          </p:nvCxnSpPr>
          <p:spPr bwMode="auto">
            <a:xfrm>
              <a:off x="6832362"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6" name="Straight Connector 15">
            <a:extLst>
              <a:ext uri="{FF2B5EF4-FFF2-40B4-BE49-F238E27FC236}">
                <a16:creationId xmlns:a16="http://schemas.microsoft.com/office/drawing/2014/main" id="{665B14B5-A411-9F4C-8DC1-E71FB09456B7}"/>
              </a:ext>
            </a:extLst>
          </p:cNvPr>
          <p:cNvCxnSpPr>
            <a:cxnSpLocks/>
          </p:cNvCxnSpPr>
          <p:nvPr userDrawn="1"/>
        </p:nvCxnSpPr>
        <p:spPr bwMode="auto">
          <a:xfrm>
            <a:off x="2303091" y="2780523"/>
            <a:ext cx="0" cy="1715278"/>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60455770"/>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lt gray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89050"/>
            <a:ext cx="9144000" cy="385445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9144000" cy="1289050"/>
          </a:xfrm>
          <a:solidFill>
            <a:schemeClr val="tx2"/>
          </a:solidFill>
        </p:spPr>
        <p:txBody>
          <a:bodyPr lIns="210312" tIns="173736"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4139890"/>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ext (lt gray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3848100"/>
          </a:xfrm>
        </p:spPr>
        <p:txBody>
          <a:bodyPr lIns="91440" tIns="91440" rIns="91440" bIns="91440"/>
          <a:lstStyle/>
          <a:p>
            <a:r>
              <a:rPr lang="en-US"/>
              <a:t>Click icon to add picture</a:t>
            </a:r>
            <a:endParaRPr lang="en-US" dirty="0"/>
          </a:p>
        </p:txBody>
      </p:sp>
      <p:sp>
        <p:nvSpPr>
          <p:cNvPr id="6" name="Text Placeholder 5"/>
          <p:cNvSpPr>
            <a:spLocks noGrp="1"/>
          </p:cNvSpPr>
          <p:nvPr>
            <p:ph type="body" sz="quarter" idx="12"/>
          </p:nvPr>
        </p:nvSpPr>
        <p:spPr>
          <a:xfrm>
            <a:off x="-2" y="3848100"/>
            <a:ext cx="4343402" cy="647700"/>
          </a:xfrm>
          <a:solidFill>
            <a:schemeClr val="tx2"/>
          </a:solidFill>
        </p:spPr>
        <p:txBody>
          <a:bodyPr lIns="219456" tIns="201168" rIns="228600" bIns="228600"/>
          <a:lstStyle>
            <a:lvl1pPr>
              <a:lnSpc>
                <a:spcPts val="1600"/>
              </a:lnSpc>
              <a:buClr>
                <a:schemeClr val="tx1"/>
              </a:buClr>
              <a:defRPr>
                <a:solidFill>
                  <a:schemeClr val="tx1"/>
                </a:solidFill>
              </a:defRPr>
            </a:lvl1pPr>
            <a:lvl2pPr>
              <a:lnSpc>
                <a:spcPts val="1600"/>
              </a:lnSpc>
              <a:buClr>
                <a:schemeClr val="tx1"/>
              </a:buClr>
              <a:defRPr sz="900">
                <a:solidFill>
                  <a:schemeClr val="tx1"/>
                </a:solidFill>
              </a:defRPr>
            </a:lvl2pPr>
            <a:lvl3pPr>
              <a:lnSpc>
                <a:spcPts val="1600"/>
              </a:lnSpc>
              <a:buClr>
                <a:schemeClr val="tx1"/>
              </a:buClr>
              <a:defRPr sz="900">
                <a:solidFill>
                  <a:schemeClr val="tx1"/>
                </a:solidFill>
              </a:defRPr>
            </a:lvl3pPr>
            <a:lvl4pPr>
              <a:lnSpc>
                <a:spcPts val="1600"/>
              </a:lnSpc>
              <a:buClr>
                <a:schemeClr val="tx1"/>
              </a:buClr>
              <a:defRPr sz="900">
                <a:solidFill>
                  <a:schemeClr val="tx1"/>
                </a:solidFill>
              </a:defRPr>
            </a:lvl4pPr>
            <a:lvl5pPr>
              <a:lnSpc>
                <a:spcPts val="1600"/>
              </a:lnSpc>
              <a:buClr>
                <a:schemeClr val="tx1"/>
              </a:buClr>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78051699"/>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2"/>
          </a:solidFill>
        </p:spPr>
        <p:txBody>
          <a:bodyPr lIns="219456" tIns="201168" rIns="228600" bIns="228600"/>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accent3"/>
          </a:solidFill>
        </p:spPr>
        <p:txBody>
          <a:bodyPr lIns="219456" tIns="201168" rIns="228600" bIns="228600"/>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DEC9313E-CCA7-6044-B182-A66B755ACC4F}"/>
              </a:ext>
            </a:extLst>
          </p:cNvPr>
          <p:cNvCxnSpPr>
            <a:cxnSpLocks/>
          </p:cNvCxnSpPr>
          <p:nvPr userDrawn="1"/>
        </p:nvCxnSpPr>
        <p:spPr bwMode="auto">
          <a:xfrm>
            <a:off x="4572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91E82AF-22D6-8E46-8DB8-87C3701133F9}"/>
              </a:ext>
            </a:extLst>
          </p:cNvPr>
          <p:cNvCxnSpPr>
            <a:cxnSpLocks/>
          </p:cNvCxnSpPr>
          <p:nvPr userDrawn="1"/>
        </p:nvCxnSpPr>
        <p:spPr bwMode="auto">
          <a:xfrm>
            <a:off x="6858000" y="242596"/>
            <a:ext cx="0" cy="4253204"/>
          </a:xfrm>
          <a:prstGeom prst="line">
            <a:avLst/>
          </a:prstGeom>
          <a:ln w="63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52318111"/>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514600" y="1243584"/>
            <a:ext cx="6400800"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4822255"/>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461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6111501"/>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10312" y="173736"/>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hasCustomPrompt="1"/>
          </p:nvPr>
        </p:nvSpPr>
        <p:spPr>
          <a:xfrm>
            <a:off x="4780788" y="1225296"/>
            <a:ext cx="4134544" cy="3279648"/>
          </a:xfrm>
        </p:spPr>
        <p:txBody>
          <a:bodyPr/>
          <a:lstStyle>
            <a:lvl1pPr>
              <a:lnSpc>
                <a:spcPts val="2800"/>
              </a:lnSpc>
              <a:spcAft>
                <a:spcPts val="1800"/>
              </a:spcAft>
              <a:defRPr sz="2400" b="0" i="0">
                <a:latin typeface="IBM Plex Mono Light" panose="020B0409050000000000" pitchFamily="49" charset="77"/>
              </a:defRPr>
            </a:lvl1pPr>
            <a:lvl2pPr>
              <a:defRPr b="0" i="0">
                <a:latin typeface="IBM Plex Mono Light" panose="020B0409050000000000" pitchFamily="49" charset="77"/>
              </a:defRPr>
            </a:lvl2pPr>
            <a:lvl3pPr>
              <a:defRPr b="0" i="0">
                <a:latin typeface="IBM Plex Mono Light" panose="020B0409050000000000" pitchFamily="49" charset="77"/>
              </a:defRPr>
            </a:lvl3pPr>
            <a:lvl4pPr>
              <a:defRPr b="0" i="0">
                <a:latin typeface="IBM Plex Mono Light" panose="020B0409050000000000" pitchFamily="49" charset="77"/>
              </a:defRPr>
            </a:lvl4pPr>
            <a:lvl5pPr>
              <a:defRPr b="0" i="0">
                <a:latin typeface="IBM Plex Mono Light" panose="020B0409050000000000" pitchFamily="49"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33677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219456" y="201168"/>
            <a:ext cx="1837944" cy="4294632"/>
          </a:xfrm>
        </p:spPr>
        <p:txBody>
          <a:bodyPr/>
          <a:lstStyle>
            <a:lvl4pPr>
              <a:defRPr>
                <a:solidFill>
                  <a:schemeClr val="tx1"/>
                </a:solidFill>
              </a:defRPr>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05456"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3199335760"/>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45896893"/>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833281"/>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10312" y="175847"/>
            <a:ext cx="4142232" cy="80467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219456" y="1228004"/>
            <a:ext cx="4123944" cy="3267795"/>
          </a:xfrm>
        </p:spPr>
        <p:txBody>
          <a:bodyPr/>
          <a:lstStyle>
            <a:lvl1pPr>
              <a:spcBef>
                <a:spcPts val="0"/>
              </a:spcBef>
              <a:defRPr sz="1000"/>
            </a:lvl1pPr>
            <a:lvl2pPr marL="0" indent="0">
              <a:spcBef>
                <a:spcPts val="0"/>
              </a:spcBef>
              <a:buNone/>
              <a:defRPr/>
            </a:lvl2pPr>
            <a:lvl3pPr marL="201607" indent="0">
              <a:buNone/>
              <a:defRPr/>
            </a:lvl3pPr>
            <a:lvl4pPr marL="434964" indent="0">
              <a:buNone/>
              <a:defRPr/>
            </a:lvl4pPr>
            <a:lvl5pPr marL="631809" indent="0">
              <a:buNone/>
              <a:defRPr/>
            </a:lvl5pPr>
          </a:lstStyle>
          <a:p>
            <a:pPr lvl="0"/>
            <a:r>
              <a:rPr lang="en-US"/>
              <a:t>Edit Master text styles</a:t>
            </a:r>
          </a:p>
        </p:txBody>
      </p:sp>
    </p:spTree>
    <p:extLst>
      <p:ext uri="{BB962C8B-B14F-4D97-AF65-F5344CB8AC3E}">
        <p14:creationId xmlns:p14="http://schemas.microsoft.com/office/powerpoint/2010/main" val="2589202613"/>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April 24, 2019 / © 2019 IBM Corporation</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3932891" y="2316753"/>
            <a:ext cx="1278220" cy="509996"/>
          </a:xfrm>
          <a:prstGeom prst="rect">
            <a:avLst/>
          </a:prstGeom>
        </p:spPr>
      </p:pic>
    </p:spTree>
    <p:extLst>
      <p:ext uri="{BB962C8B-B14F-4D97-AF65-F5344CB8AC3E}">
        <p14:creationId xmlns:p14="http://schemas.microsoft.com/office/powerpoint/2010/main" val="4251439782"/>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CFAA9-9E25-4ED0-B07E-02D2494F9CC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CDD8203-C5FF-4B2D-819F-C983956A717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D8A0553-76BD-45DD-8968-4FF1F6E8045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7CCBFFE-0C5F-4D5C-872E-955C0F79FFD4}"/>
              </a:ext>
            </a:extLst>
          </p:cNvPr>
          <p:cNvSpPr>
            <a:spLocks noGrp="1"/>
          </p:cNvSpPr>
          <p:nvPr>
            <p:ph type="ftr" sz="quarter" idx="11"/>
          </p:nvPr>
        </p:nvSpPr>
        <p:spPr/>
        <p:txBody>
          <a:bodyPr/>
          <a:lstStyle/>
          <a:p>
            <a:r>
              <a:rPr lang="en-US"/>
              <a:t>April 24, 2019 / © 2019 IBM Corporation</a:t>
            </a:r>
          </a:p>
        </p:txBody>
      </p:sp>
      <p:sp>
        <p:nvSpPr>
          <p:cNvPr id="6" name="Slide Number Placeholder 5">
            <a:extLst>
              <a:ext uri="{FF2B5EF4-FFF2-40B4-BE49-F238E27FC236}">
                <a16:creationId xmlns:a16="http://schemas.microsoft.com/office/drawing/2014/main" id="{40C645E8-01AC-4439-B3AD-BABC458E0091}"/>
              </a:ext>
            </a:extLst>
          </p:cNvPr>
          <p:cNvSpPr>
            <a:spLocks noGrp="1"/>
          </p:cNvSpPr>
          <p:nvPr>
            <p:ph type="sldNum" sz="quarter" idx="12"/>
          </p:nvPr>
        </p:nvSpPr>
        <p:spPr/>
        <p:txBody>
          <a:bodyPr/>
          <a:lstStyle/>
          <a:p>
            <a:fld id="{74032EF2-EE1D-4ED7-B5ED-ED40BF958A6A}" type="slidenum">
              <a:rPr lang="en-US" smtClean="0"/>
              <a:t>‹#›</a:t>
            </a:fld>
            <a:endParaRPr lang="en-US"/>
          </a:p>
        </p:txBody>
      </p:sp>
    </p:spTree>
    <p:extLst>
      <p:ext uri="{BB962C8B-B14F-4D97-AF65-F5344CB8AC3E}">
        <p14:creationId xmlns:p14="http://schemas.microsoft.com/office/powerpoint/2010/main" val="1384025869"/>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userDrawn="1">
  <p:cSld name="1_blank (with footer)">
    <p:bg>
      <p:bgPr>
        <a:solidFill>
          <a:srgbClr val="2B2B2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2" name="Footer Placeholder 1"/>
          <p:cNvSpPr>
            <a:spLocks noGrp="1"/>
          </p:cNvSpPr>
          <p:nvPr>
            <p:ph type="ftr" sz="quarter" idx="11"/>
          </p:nvPr>
        </p:nvSpPr>
        <p:spPr/>
        <p:txBody>
          <a:bodyPr/>
          <a:lstStyle/>
          <a:p>
            <a:r>
              <a:rPr lang="en-US"/>
              <a:t>April 24, 2019 / © 2019 IBM Corporation</a:t>
            </a:r>
            <a:endParaRPr lang="en-US" dirty="0"/>
          </a:p>
        </p:txBody>
      </p:sp>
      <p:sp>
        <p:nvSpPr>
          <p:cNvPr id="7" name="Picture Placeholder 5"/>
          <p:cNvSpPr>
            <a:spLocks noGrp="1"/>
          </p:cNvSpPr>
          <p:nvPr>
            <p:ph type="pic" sz="quarter" idx="12"/>
          </p:nvPr>
        </p:nvSpPr>
        <p:spPr>
          <a:xfrm>
            <a:off x="871463" y="327992"/>
            <a:ext cx="7297530" cy="4104861"/>
          </a:xfrm>
          <a:prstGeom prst="rect">
            <a:avLst/>
          </a:prstGeom>
        </p:spPr>
        <p:txBody>
          <a:bodyPr/>
          <a:lstStyle/>
          <a:p>
            <a:endParaRPr lang="en-US"/>
          </a:p>
        </p:txBody>
      </p:sp>
      <p:pic>
        <p:nvPicPr>
          <p:cNvPr id="6" name="Picture 5">
            <a:extLst>
              <a:ext uri="{FF2B5EF4-FFF2-40B4-BE49-F238E27FC236}">
                <a16:creationId xmlns:a16="http://schemas.microsoft.com/office/drawing/2014/main" id="{E8078FD6-038E-4F8D-AD32-B5CE9596514C}"/>
              </a:ext>
            </a:extLst>
          </p:cNvPr>
          <p:cNvPicPr>
            <a:picLocks noChangeAspect="1"/>
          </p:cNvPicPr>
          <p:nvPr userDrawn="1"/>
        </p:nvPicPr>
        <p:blipFill rotWithShape="1">
          <a:blip r:embed="rId2"/>
          <a:srcRect l="16572" t="28436" r="15928" b="43741"/>
          <a:stretch/>
        </p:blipFill>
        <p:spPr>
          <a:xfrm>
            <a:off x="164316" y="4790371"/>
            <a:ext cx="903482" cy="209378"/>
          </a:xfrm>
          <a:prstGeom prst="rect">
            <a:avLst/>
          </a:prstGeom>
        </p:spPr>
      </p:pic>
    </p:spTree>
    <p:extLst>
      <p:ext uri="{BB962C8B-B14F-4D97-AF65-F5344CB8AC3E}">
        <p14:creationId xmlns:p14="http://schemas.microsoft.com/office/powerpoint/2010/main" val="2471511670"/>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1"/>
        <p:cNvGrpSpPr/>
        <p:nvPr/>
      </p:nvGrpSpPr>
      <p:grpSpPr>
        <a:xfrm>
          <a:off x="0" y="0"/>
          <a:ext cx="0" cy="0"/>
          <a:chOff x="0" y="0"/>
          <a:chExt cx="0" cy="0"/>
        </a:xfrm>
      </p:grpSpPr>
      <p:sp>
        <p:nvSpPr>
          <p:cNvPr id="32" name="Google Shape;32;p4"/>
          <p:cNvSpPr txBox="1">
            <a:spLocks noGrp="1"/>
          </p:cNvSpPr>
          <p:nvPr>
            <p:ph type="body" idx="1"/>
          </p:nvPr>
        </p:nvSpPr>
        <p:spPr>
          <a:xfrm>
            <a:off x="2" y="0"/>
            <a:ext cx="3403600" cy="5143500"/>
          </a:xfrm>
          <a:prstGeom prst="rect">
            <a:avLst/>
          </a:prstGeom>
          <a:solidFill>
            <a:schemeClr val="lt1"/>
          </a:solidFill>
          <a:ln>
            <a:noFill/>
          </a:ln>
        </p:spPr>
        <p:txBody>
          <a:bodyPr spcFirstLastPara="1" wrap="square" lIns="360000" tIns="45700" rIns="91425" bIns="45700" anchor="ctr" anchorCtr="0"/>
          <a:lstStyle>
            <a:lvl1pPr marL="457189" lvl="0" indent="-228594" algn="l">
              <a:lnSpc>
                <a:spcPct val="100000"/>
              </a:lnSpc>
              <a:spcBef>
                <a:spcPts val="750"/>
              </a:spcBef>
              <a:spcAft>
                <a:spcPts val="0"/>
              </a:spcAft>
              <a:buClr>
                <a:schemeClr val="dk1"/>
              </a:buClr>
              <a:buSzPts val="4800"/>
              <a:buNone/>
              <a:defRPr sz="4800" b="0" i="0">
                <a:solidFill>
                  <a:schemeClr val="dk1"/>
                </a:solidFill>
                <a:latin typeface="IBM Plex Sans" panose="020B0503050203000203" pitchFamily="34" charset="0"/>
                <a:ea typeface="IBM Plex Sans" panose="020B0503050203000203" pitchFamily="34" charset="0"/>
                <a:cs typeface="Arial"/>
                <a:sym typeface="Arial"/>
              </a:defRPr>
            </a:lvl1pPr>
            <a:lvl2pPr marL="914378" lvl="1" indent="-228594" algn="ctr">
              <a:lnSpc>
                <a:spcPct val="90000"/>
              </a:lnSpc>
              <a:spcBef>
                <a:spcPts val="375"/>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marL="1371566" lvl="2" indent="-228594" algn="ctr">
              <a:lnSpc>
                <a:spcPct val="90000"/>
              </a:lnSpc>
              <a:spcBef>
                <a:spcPts val="375"/>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marL="1828754" lvl="3" indent="-228594" algn="ctr">
              <a:lnSpc>
                <a:spcPct val="90000"/>
              </a:lnSpc>
              <a:spcBef>
                <a:spcPts val="375"/>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marL="2285943" lvl="4" indent="-228594" algn="ctr">
              <a:lnSpc>
                <a:spcPct val="90000"/>
              </a:lnSpc>
              <a:spcBef>
                <a:spcPts val="375"/>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marL="2743132" lvl="5" indent="-342892" algn="l">
              <a:lnSpc>
                <a:spcPct val="90000"/>
              </a:lnSpc>
              <a:spcBef>
                <a:spcPts val="375"/>
              </a:spcBef>
              <a:spcAft>
                <a:spcPts val="0"/>
              </a:spcAft>
              <a:buClr>
                <a:schemeClr val="dk1"/>
              </a:buClr>
              <a:buSzPts val="1800"/>
              <a:buChar char="•"/>
              <a:defRPr/>
            </a:lvl6pPr>
            <a:lvl7pPr marL="3200320" lvl="6" indent="-342892" algn="l">
              <a:lnSpc>
                <a:spcPct val="90000"/>
              </a:lnSpc>
              <a:spcBef>
                <a:spcPts val="375"/>
              </a:spcBef>
              <a:spcAft>
                <a:spcPts val="0"/>
              </a:spcAft>
              <a:buClr>
                <a:schemeClr val="dk1"/>
              </a:buClr>
              <a:buSzPts val="1800"/>
              <a:buChar char="•"/>
              <a:defRPr/>
            </a:lvl7pPr>
            <a:lvl8pPr marL="3657509" lvl="7" indent="-342892" algn="l">
              <a:lnSpc>
                <a:spcPct val="90000"/>
              </a:lnSpc>
              <a:spcBef>
                <a:spcPts val="375"/>
              </a:spcBef>
              <a:spcAft>
                <a:spcPts val="0"/>
              </a:spcAft>
              <a:buClr>
                <a:schemeClr val="dk1"/>
              </a:buClr>
              <a:buSzPts val="1800"/>
              <a:buChar char="•"/>
              <a:defRPr/>
            </a:lvl8pPr>
            <a:lvl9pPr marL="4114697" lvl="8" indent="-342892"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2907852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b="0" i="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565241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9" name="BCK_PEG_[01].png"/>
          <p:cNvPicPr>
            <a:picLocks noChangeAspect="1"/>
          </p:cNvPicPr>
          <p:nvPr userDrawn="1"/>
        </p:nvPicPr>
        <p:blipFill>
          <a:blip r:embed="rId3"/>
          <a:stretch>
            <a:fillRect/>
          </a:stretch>
        </p:blipFill>
        <p:spPr>
          <a:xfrm>
            <a:off x="3497298" y="1621625"/>
            <a:ext cx="2149404" cy="1900252"/>
          </a:xfrm>
          <a:prstGeom prst="rect">
            <a:avLst/>
          </a:prstGeom>
          <a:ln w="12700">
            <a:miter lim="400000"/>
          </a:ln>
        </p:spPr>
      </p:pic>
      <p:sp>
        <p:nvSpPr>
          <p:cNvPr id="8" name="Footer Placeholder 8"/>
          <p:cNvSpPr>
            <a:spLocks noGrp="1"/>
          </p:cNvSpPr>
          <p:nvPr>
            <p:ph type="ftr" sz="quarter" idx="3"/>
          </p:nvPr>
        </p:nvSpPr>
        <p:spPr>
          <a:xfrm>
            <a:off x="228600" y="4861920"/>
            <a:ext cx="6400800" cy="137160"/>
          </a:xfrm>
          <a:prstGeom prst="rect">
            <a:avLst/>
          </a:prstGeom>
        </p:spPr>
        <p:txBody>
          <a:bodyPr vert="horz" lIns="0" tIns="0" rIns="0" bIns="0" rtlCol="0" anchor="ctr"/>
          <a:lstStyle>
            <a:lvl1pPr algn="l">
              <a:defRPr sz="600" b="0" i="0" baseline="0">
                <a:solidFill>
                  <a:schemeClr val="bg2"/>
                </a:solidFill>
                <a:latin typeface="+mn-lt"/>
                <a:ea typeface="IBM Plex Sans" panose="020B0503050203000203" pitchFamily="34" charset="0"/>
                <a:cs typeface="Arial" charset="0"/>
              </a:defRPr>
            </a:lvl1pPr>
          </a:lstStyle>
          <a:p>
            <a:r>
              <a:rPr lang="en-US" dirty="0"/>
              <a:t>April 24, 2019 / © 2019 IBM Corporation</a:t>
            </a:r>
          </a:p>
        </p:txBody>
      </p:sp>
    </p:spTree>
    <p:extLst>
      <p:ext uri="{BB962C8B-B14F-4D97-AF65-F5344CB8AC3E}">
        <p14:creationId xmlns:p14="http://schemas.microsoft.com/office/powerpoint/2010/main" val="1277055750"/>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138"/>
        <p:cNvGrpSpPr/>
        <p:nvPr/>
      </p:nvGrpSpPr>
      <p:grpSpPr>
        <a:xfrm>
          <a:off x="0" y="0"/>
          <a:ext cx="0" cy="0"/>
          <a:chOff x="0" y="0"/>
          <a:chExt cx="0" cy="0"/>
        </a:xfrm>
      </p:grpSpPr>
      <p:sp>
        <p:nvSpPr>
          <p:cNvPr id="139" name="Google Shape;139;p32"/>
          <p:cNvSpPr txBox="1">
            <a:spLocks noGrp="1"/>
          </p:cNvSpPr>
          <p:nvPr>
            <p:ph type="sldNum" idx="12"/>
          </p:nvPr>
        </p:nvSpPr>
        <p:spPr>
          <a:xfrm>
            <a:off x="103328" y="4733944"/>
            <a:ext cx="3606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0" name="Google Shape;140;p32"/>
          <p:cNvSpPr txBox="1">
            <a:spLocks noGrp="1"/>
          </p:cNvSpPr>
          <p:nvPr>
            <p:ph type="body" idx="1"/>
          </p:nvPr>
        </p:nvSpPr>
        <p:spPr>
          <a:xfrm>
            <a:off x="826700" y="1233775"/>
            <a:ext cx="7490700" cy="3290100"/>
          </a:xfrm>
          <a:prstGeom prst="rect">
            <a:avLst/>
          </a:prstGeom>
        </p:spPr>
        <p:txBody>
          <a:bodyPr spcFirstLastPara="1" wrap="square" lIns="91425" tIns="91425" rIns="91425" bIns="91425" anchor="t" anchorCtr="0"/>
          <a:lstStyle>
            <a:lvl1pPr marL="457200" lvl="0" indent="-292100" rtl="0">
              <a:spcBef>
                <a:spcPts val="600"/>
              </a:spcBef>
              <a:spcAft>
                <a:spcPts val="0"/>
              </a:spcAft>
              <a:buSzPts val="1000"/>
              <a:buFont typeface="Overpass"/>
              <a:buChar char="●"/>
              <a:defRPr b="0" i="0">
                <a:latin typeface="IBM Plex Sans" panose="020B0503050203000203" pitchFamily="34" charset="0"/>
                <a:ea typeface="IBM Plex Sans" panose="020B0503050203000203" pitchFamily="34" charset="0"/>
                <a:cs typeface="IBM Plex Sans" panose="020B0503050203000203" pitchFamily="34" charset="0"/>
                <a:sym typeface="Overpass"/>
              </a:defRPr>
            </a:lvl1pPr>
            <a:lvl2pPr marL="914400" lvl="1" indent="-292100" rtl="0">
              <a:spcBef>
                <a:spcPts val="0"/>
              </a:spcBef>
              <a:spcAft>
                <a:spcPts val="0"/>
              </a:spcAft>
              <a:buSzPts val="1000"/>
              <a:buFont typeface="Overpass"/>
              <a:buChar char="○"/>
              <a:defRPr>
                <a:latin typeface="Overpass"/>
                <a:ea typeface="Overpass"/>
                <a:cs typeface="Overpass"/>
                <a:sym typeface="Overpass"/>
              </a:defRPr>
            </a:lvl2pPr>
            <a:lvl3pPr marL="1371600" lvl="2" indent="-292100" rtl="0">
              <a:spcBef>
                <a:spcPts val="0"/>
              </a:spcBef>
              <a:spcAft>
                <a:spcPts val="0"/>
              </a:spcAft>
              <a:buSzPts val="1000"/>
              <a:buFont typeface="Overpass"/>
              <a:buChar char="■"/>
              <a:defRPr>
                <a:latin typeface="Overpass"/>
                <a:ea typeface="Overpass"/>
                <a:cs typeface="Overpass"/>
                <a:sym typeface="Overpass"/>
              </a:defRPr>
            </a:lvl3pPr>
            <a:lvl4pPr marL="1828800" lvl="3" indent="-292100" rtl="0">
              <a:spcBef>
                <a:spcPts val="0"/>
              </a:spcBef>
              <a:spcAft>
                <a:spcPts val="0"/>
              </a:spcAft>
              <a:buSzPts val="1000"/>
              <a:buFont typeface="Overpass"/>
              <a:buChar char="●"/>
              <a:defRPr>
                <a:latin typeface="Overpass"/>
                <a:ea typeface="Overpass"/>
                <a:cs typeface="Overpass"/>
                <a:sym typeface="Overpass"/>
              </a:defRPr>
            </a:lvl4pPr>
            <a:lvl5pPr marL="2286000" lvl="4" indent="-292100" rtl="0">
              <a:spcBef>
                <a:spcPts val="0"/>
              </a:spcBef>
              <a:spcAft>
                <a:spcPts val="0"/>
              </a:spcAft>
              <a:buSzPts val="1000"/>
              <a:buFont typeface="Overpass"/>
              <a:buChar char="○"/>
              <a:defRPr>
                <a:latin typeface="Overpass"/>
                <a:ea typeface="Overpass"/>
                <a:cs typeface="Overpass"/>
                <a:sym typeface="Overpass"/>
              </a:defRPr>
            </a:lvl5pPr>
            <a:lvl6pPr marL="2743200" lvl="5" indent="-292100" rtl="0">
              <a:spcBef>
                <a:spcPts val="0"/>
              </a:spcBef>
              <a:spcAft>
                <a:spcPts val="0"/>
              </a:spcAft>
              <a:buSzPts val="1000"/>
              <a:buFont typeface="Overpass"/>
              <a:buChar char="■"/>
              <a:defRPr>
                <a:latin typeface="Overpass"/>
                <a:ea typeface="Overpass"/>
                <a:cs typeface="Overpass"/>
                <a:sym typeface="Overpass"/>
              </a:defRPr>
            </a:lvl6pPr>
            <a:lvl7pPr marL="3200400" lvl="6" indent="-292100" rtl="0">
              <a:spcBef>
                <a:spcPts val="0"/>
              </a:spcBef>
              <a:spcAft>
                <a:spcPts val="0"/>
              </a:spcAft>
              <a:buSzPts val="1000"/>
              <a:buFont typeface="Overpass"/>
              <a:buChar char="●"/>
              <a:defRPr>
                <a:latin typeface="Overpass"/>
                <a:ea typeface="Overpass"/>
                <a:cs typeface="Overpass"/>
                <a:sym typeface="Overpass"/>
              </a:defRPr>
            </a:lvl7pPr>
            <a:lvl8pPr marL="3657600" lvl="7" indent="-292100" rtl="0">
              <a:spcBef>
                <a:spcPts val="0"/>
              </a:spcBef>
              <a:spcAft>
                <a:spcPts val="0"/>
              </a:spcAft>
              <a:buSzPts val="1000"/>
              <a:buFont typeface="Overpass"/>
              <a:buChar char="○"/>
              <a:defRPr>
                <a:latin typeface="Overpass"/>
                <a:ea typeface="Overpass"/>
                <a:cs typeface="Overpass"/>
                <a:sym typeface="Overpass"/>
              </a:defRPr>
            </a:lvl8pPr>
            <a:lvl9pPr marL="4114800" lvl="8" indent="-292100" rtl="0">
              <a:spcBef>
                <a:spcPts val="0"/>
              </a:spcBef>
              <a:spcAft>
                <a:spcPts val="0"/>
              </a:spcAft>
              <a:buSzPts val="1000"/>
              <a:buFont typeface="Overpass"/>
              <a:buChar char="■"/>
              <a:defRPr>
                <a:latin typeface="Overpass"/>
                <a:ea typeface="Overpass"/>
                <a:cs typeface="Overpass"/>
                <a:sym typeface="Overpass"/>
              </a:defRPr>
            </a:lvl9pPr>
          </a:lstStyle>
          <a:p>
            <a:endParaRPr dirty="0"/>
          </a:p>
        </p:txBody>
      </p:sp>
      <p:sp>
        <p:nvSpPr>
          <p:cNvPr id="141" name="Google Shape;141;p32"/>
          <p:cNvSpPr txBox="1">
            <a:spLocks noGrp="1"/>
          </p:cNvSpPr>
          <p:nvPr>
            <p:ph type="title"/>
          </p:nvPr>
        </p:nvSpPr>
        <p:spPr>
          <a:xfrm>
            <a:off x="826650" y="0"/>
            <a:ext cx="7490700" cy="1063200"/>
          </a:xfrm>
          <a:prstGeom prst="rect">
            <a:avLst/>
          </a:prstGeom>
        </p:spPr>
        <p:txBody>
          <a:bodyPr spcFirstLastPara="1" wrap="square" lIns="91425" tIns="91425" rIns="91425" bIns="91425" anchor="b" anchorCtr="0"/>
          <a:lstStyle>
            <a:lvl1pPr lvl="0" rtl="0">
              <a:spcBef>
                <a:spcPts val="0"/>
              </a:spcBef>
              <a:spcAft>
                <a:spcPts val="0"/>
              </a:spcAft>
              <a:buSzPts val="2800"/>
              <a:buFont typeface="Overpass"/>
              <a:buNone/>
              <a:defRPr b="0" i="0">
                <a:latin typeface="IBM Plex Sans" panose="020B0503050203000203" pitchFamily="34" charset="0"/>
                <a:ea typeface="IBM Plex Sans" panose="020B0503050203000203" pitchFamily="34" charset="0"/>
                <a:cs typeface="IBM Plex Sans" panose="020B0503050203000203" pitchFamily="34" charset="0"/>
                <a:sym typeface="Overpass"/>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a:endParaRPr dirty="0"/>
          </a:p>
        </p:txBody>
      </p:sp>
    </p:spTree>
    <p:extLst>
      <p:ext uri="{BB962C8B-B14F-4D97-AF65-F5344CB8AC3E}">
        <p14:creationId xmlns:p14="http://schemas.microsoft.com/office/powerpoint/2010/main" val="3895895410"/>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tx1"/>
                </a:solidFill>
              </a:defRPr>
            </a:lvl1pPr>
          </a:lstStyle>
          <a:p>
            <a:r>
              <a:rPr lang="de-DE" dirty="0"/>
              <a:t>IBM Cloud /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i="0">
                <a:solidFill>
                  <a:schemeClr val="tx1"/>
                </a:solidFill>
              </a:defRPr>
            </a:lvl1pPr>
          </a:lstStyle>
          <a:p>
            <a:r>
              <a:rPr lang="en-US" dirty="0"/>
              <a:t>Click to edit Master title style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2317132494"/>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tx1"/>
                </a:solidFill>
              </a:defRPr>
            </a:lvl1p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8299983"/>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b="0" i="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3286888"/>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t>IBM Cloud / © 2018 IBM Corporation</a:t>
            </a:r>
            <a:endParaRPr lang="en-US" dirty="0"/>
          </a:p>
        </p:txBody>
      </p:sp>
      <p:sp>
        <p:nvSpPr>
          <p:cNvPr id="8" name="Text Placeholder 7"/>
          <p:cNvSpPr>
            <a:spLocks noGrp="1"/>
          </p:cNvSpPr>
          <p:nvPr>
            <p:ph type="body" sz="quarter" idx="12"/>
          </p:nvPr>
        </p:nvSpPr>
        <p:spPr>
          <a:xfrm>
            <a:off x="228600" y="524326"/>
            <a:ext cx="7974701" cy="3108960"/>
          </a:xfrm>
        </p:spPr>
        <p:txBody>
          <a:bodyPr/>
          <a:lstStyle>
            <a:lvl1pPr>
              <a:lnSpc>
                <a:spcPct val="90000"/>
              </a:lnSpc>
              <a:spcBef>
                <a:spcPts val="0"/>
              </a:spcBef>
              <a:defRPr sz="9600" b="0" i="0" baseline="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2313697524"/>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t>IBM Cloud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6000" b="0" i="0"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578340527"/>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6000"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Tree>
    <p:extLst>
      <p:ext uri="{BB962C8B-B14F-4D97-AF65-F5344CB8AC3E}">
        <p14:creationId xmlns:p14="http://schemas.microsoft.com/office/powerpoint/2010/main" val="1820958891"/>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t>IBM Cloud / © 2018 IBM Corporation</a:t>
            </a:r>
            <a:endParaRPr lang="en-US" dirty="0"/>
          </a:p>
        </p:txBody>
      </p:sp>
    </p:spTree>
    <p:extLst>
      <p:ext uri="{BB962C8B-B14F-4D97-AF65-F5344CB8AC3E}">
        <p14:creationId xmlns:p14="http://schemas.microsoft.com/office/powerpoint/2010/main" val="4215921371"/>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b="0" i="0"/>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42762816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4524726"/>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4425635"/>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4916895"/>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b="0" i="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298383"/>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2778552"/>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0275155"/>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79"/>
            <a:ext cx="1828800" cy="35858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1130802"/>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788937"/>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b="0" i="0">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4252921420"/>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Tree>
    <p:extLst>
      <p:ext uri="{BB962C8B-B14F-4D97-AF65-F5344CB8AC3E}">
        <p14:creationId xmlns:p14="http://schemas.microsoft.com/office/powerpoint/2010/main" val="2123900168"/>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Tree>
    <p:extLst>
      <p:ext uri="{BB962C8B-B14F-4D97-AF65-F5344CB8AC3E}">
        <p14:creationId xmlns:p14="http://schemas.microsoft.com/office/powerpoint/2010/main" val="23676506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491450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Tree>
    <p:extLst>
      <p:ext uri="{BB962C8B-B14F-4D97-AF65-F5344CB8AC3E}">
        <p14:creationId xmlns:p14="http://schemas.microsoft.com/office/powerpoint/2010/main" val="1242050600"/>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15054485"/>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Cloud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372453486"/>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Cloud / © 2018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422308726"/>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619237570"/>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b="0" i="0">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Cloud / © 2018 IBM Corporation</a:t>
            </a:r>
            <a:endParaRPr lang="en-US" dirty="0"/>
          </a:p>
        </p:txBody>
      </p:sp>
    </p:spTree>
    <p:extLst>
      <p:ext uri="{BB962C8B-B14F-4D97-AF65-F5344CB8AC3E}">
        <p14:creationId xmlns:p14="http://schemas.microsoft.com/office/powerpoint/2010/main" val="1902583278"/>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Cloud / © 2018 IBM Corporation</a:t>
            </a:r>
            <a:endParaRPr lang="en-US" dirty="0"/>
          </a:p>
        </p:txBody>
      </p:sp>
    </p:spTree>
    <p:extLst>
      <p:ext uri="{BB962C8B-B14F-4D97-AF65-F5344CB8AC3E}">
        <p14:creationId xmlns:p14="http://schemas.microsoft.com/office/powerpoint/2010/main" val="1508854636"/>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3936929"/>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0"/>
            <a:ext cx="6400800" cy="3824288"/>
          </a:xfrm>
        </p:spPr>
        <p:txBody>
          <a:bodyPr/>
          <a:lstStyle>
            <a:lvl1pPr>
              <a:defRPr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0750455"/>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47881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79"/>
            <a:ext cx="1828800" cy="35858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8773223"/>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1023475923"/>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b="0" i="0"/>
            </a:lvl1pPr>
            <a:lvl2pPr marL="0" indent="0">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1803636"/>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5"/>
            <a:ext cx="6400800" cy="4597400"/>
          </a:xfrm>
        </p:spPr>
        <p:txBody>
          <a:bodyPr/>
          <a:lstStyle>
            <a:lvl1pPr>
              <a:defRPr b="0" i="0"/>
            </a:lvl1pPr>
          </a:lstStyle>
          <a:p>
            <a:r>
              <a:rPr lang="en-US" dirty="0"/>
              <a:t>Click icon to add table</a:t>
            </a:r>
          </a:p>
        </p:txBody>
      </p:sp>
    </p:spTree>
    <p:extLst>
      <p:ext uri="{BB962C8B-B14F-4D97-AF65-F5344CB8AC3E}">
        <p14:creationId xmlns:p14="http://schemas.microsoft.com/office/powerpoint/2010/main" val="3756029134"/>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Tree>
    <p:extLst>
      <p:ext uri="{BB962C8B-B14F-4D97-AF65-F5344CB8AC3E}">
        <p14:creationId xmlns:p14="http://schemas.microsoft.com/office/powerpoint/2010/main" val="1436133655"/>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330978"/>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574010015"/>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 2018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940337955"/>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bg2"/>
                </a:solidFill>
              </a:defRPr>
            </a:lvl1pPr>
          </a:lstStyle>
          <a:p>
            <a:r>
              <a:rPr lang="en-US" dirty="0">
                <a:solidFill>
                  <a:srgbClr val="000000"/>
                </a:solidFill>
              </a:rPr>
              <a:t>Think 2018 / DOC ID / Month XX, 2018 / © 2018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i="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97298" y="1621625"/>
            <a:ext cx="2149404" cy="1900252"/>
          </a:xfrm>
          <a:prstGeom prst="rect">
            <a:avLst/>
          </a:prstGeom>
          <a:ln w="12700">
            <a:miter lim="400000"/>
          </a:ln>
        </p:spPr>
      </p:pic>
    </p:spTree>
    <p:extLst>
      <p:ext uri="{BB962C8B-B14F-4D97-AF65-F5344CB8AC3E}">
        <p14:creationId xmlns:p14="http://schemas.microsoft.com/office/powerpoint/2010/main" val="3737753823"/>
      </p:ext>
    </p:extLst>
  </p:cSld>
  <p:clrMapOvr>
    <a:masterClrMapping/>
  </p:clrMapOvr>
  <p:hf hdr="0" dt="0"/>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bg2"/>
                </a:solidFill>
              </a:defRPr>
            </a:lvl1pPr>
          </a:lstStyle>
          <a:p>
            <a:r>
              <a:rPr lang="en-US" dirty="0">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b="0" i="0">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526176134"/>
      </p:ext>
    </p:extLst>
  </p:cSld>
  <p:clrMapOvr>
    <a:masterClrMapping/>
  </p:clrMapOvr>
  <p:hf hdr="0" dt="0"/>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b="0" i="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b="0" i="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Fifth level</a:t>
            </a:r>
          </a:p>
        </p:txBody>
      </p:sp>
    </p:spTree>
    <p:extLst>
      <p:ext uri="{BB962C8B-B14F-4D97-AF65-F5344CB8AC3E}">
        <p14:creationId xmlns:p14="http://schemas.microsoft.com/office/powerpoint/2010/main" val="881908647"/>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t>IBM Cloud / Management and Platform Use Case 1 / January 31, 2018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0" i="0"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0716964"/>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solidFill>
                  <a:srgbClr val="000000"/>
                </a:solidFill>
              </a:rPr>
              <a:t>Think 2018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392951330"/>
      </p:ext>
    </p:extLst>
  </p:cSld>
  <p:clrMapOvr>
    <a:masterClrMapping/>
  </p:clrMapOvr>
  <p:hf hdr="0" dt="0"/>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solidFill>
                  <a:srgbClr val="000000"/>
                </a:solidFill>
              </a:rPr>
              <a:t>Think 2018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bg2"/>
                </a:solidFill>
              </a:defRPr>
            </a:lvl1pPr>
          </a:lstStyle>
          <a:p>
            <a:r>
              <a:rPr lang="en-US" dirty="0"/>
              <a:t>Click icon to add picture</a:t>
            </a:r>
          </a:p>
        </p:txBody>
      </p:sp>
    </p:spTree>
    <p:extLst>
      <p:ext uri="{BB962C8B-B14F-4D97-AF65-F5344CB8AC3E}">
        <p14:creationId xmlns:p14="http://schemas.microsoft.com/office/powerpoint/2010/main" val="3444805798"/>
      </p:ext>
    </p:extLst>
  </p:cSld>
  <p:clrMapOvr>
    <a:masterClrMapping/>
  </p:clrMapOvr>
  <p:hf hdr="0" dt="0"/>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2"/>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Tree>
    <p:extLst>
      <p:ext uri="{BB962C8B-B14F-4D97-AF65-F5344CB8AC3E}">
        <p14:creationId xmlns:p14="http://schemas.microsoft.com/office/powerpoint/2010/main" val="373682034"/>
      </p:ext>
    </p:extLst>
  </p:cSld>
  <p:clrMapOvr>
    <a:masterClrMapping/>
  </p:clrMapOvr>
  <p:hf hdr="0" dt="0"/>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solidFill>
                  <a:srgbClr val="000000"/>
                </a:solidFill>
              </a:rPr>
              <a:t>Think 2018 / DOC ID / Month XX, 2018 / © 2018 IBM Corporation</a:t>
            </a:r>
          </a:p>
        </p:txBody>
      </p:sp>
    </p:spTree>
    <p:extLst>
      <p:ext uri="{BB962C8B-B14F-4D97-AF65-F5344CB8AC3E}">
        <p14:creationId xmlns:p14="http://schemas.microsoft.com/office/powerpoint/2010/main" val="1515177976"/>
      </p:ext>
    </p:extLst>
  </p:cSld>
  <p:clrMapOvr>
    <a:masterClrMapping/>
  </p:clrMapOvr>
  <p:hf hdr="0" dt="0"/>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b="0" i="0"/>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b="0" i="0"/>
            </a:lvl1pPr>
          </a:lstStyle>
          <a:p>
            <a:pPr lvl="0"/>
            <a:r>
              <a:rPr lang="en-US" dirty="0"/>
              <a:t>Edit Master text styles</a:t>
            </a:r>
          </a:p>
        </p:txBody>
      </p:sp>
    </p:spTree>
    <p:extLst>
      <p:ext uri="{BB962C8B-B14F-4D97-AF65-F5344CB8AC3E}">
        <p14:creationId xmlns:p14="http://schemas.microsoft.com/office/powerpoint/2010/main" val="1044814875"/>
      </p:ext>
    </p:extLst>
  </p:cSld>
  <p:clrMapOvr>
    <a:masterClrMapping/>
  </p:clrMapOvr>
  <p:hf hdr="0" dt="0"/>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b="0" i="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b="0" i="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9759104"/>
      </p:ext>
    </p:extLst>
  </p:cSld>
  <p:clrMapOvr>
    <a:masterClrMapping/>
  </p:clrMapOvr>
  <p:hf hdr="0" dt="0"/>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b="0" i="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b="0" i="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9641401"/>
      </p:ext>
    </p:extLst>
  </p:cSld>
  <p:clrMapOvr>
    <a:masterClrMapping/>
  </p:clrMapOvr>
  <p:hf hdr="0" dt="0"/>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atin typeface="+mn-lt"/>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atin typeface="+mn-lt"/>
              </a:defRPr>
            </a:lvl1pPr>
          </a:lstStyle>
          <a:p>
            <a:r>
              <a:rPr lang="en-US" dirty="0">
                <a:solidFill>
                  <a:srgbClr val="000000"/>
                </a:solidFill>
              </a:rPr>
              <a:t>Think 2018 / DOC ID / Month XX, 2018 / © 2018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b="0" i="0"/>
            </a:lvl1pPr>
          </a:lstStyle>
          <a:p>
            <a:pPr lvl="0"/>
            <a:r>
              <a:rPr lang="en-US" dirty="0"/>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b="0" i="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2722980"/>
      </p:ext>
    </p:extLst>
  </p:cSld>
  <p:clrMapOvr>
    <a:masterClrMapping/>
  </p:clrMapOvr>
  <p:hf hdr="0" dt="0"/>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70"/>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70"/>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2142740"/>
      </p:ext>
    </p:extLst>
  </p:cSld>
  <p:clrMapOvr>
    <a:masterClrMapping/>
  </p:clrMapOvr>
  <p:hf hdr="0" dt="0"/>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Click icon to add picture</a:t>
            </a:r>
          </a:p>
        </p:txBody>
      </p:sp>
      <p:sp>
        <p:nvSpPr>
          <p:cNvPr id="2" name="Title 1"/>
          <p:cNvSpPr>
            <a:spLocks noGrp="1"/>
          </p:cNvSpPr>
          <p:nvPr>
            <p:ph type="title"/>
          </p:nvPr>
        </p:nvSpPr>
        <p:spPr>
          <a:xfrm>
            <a:off x="228600" y="411480"/>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b="0" i="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7339455"/>
      </p:ext>
    </p:extLst>
  </p:cSld>
  <p:clrMapOvr>
    <a:masterClrMapping/>
  </p:clrMapOvr>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b="0" i="0">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Click icon to add picture</a:t>
            </a:r>
          </a:p>
        </p:txBody>
      </p:sp>
      <p:sp>
        <p:nvSpPr>
          <p:cNvPr id="2" name="Title 1"/>
          <p:cNvSpPr>
            <a:spLocks noGrp="1"/>
          </p:cNvSpPr>
          <p:nvPr>
            <p:ph type="title"/>
          </p:nvPr>
        </p:nvSpPr>
        <p:spPr>
          <a:xfrm>
            <a:off x="228600" y="201168"/>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80"/>
            <a:ext cx="1828800" cy="35858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6794020"/>
      </p:ext>
    </p:extLst>
  </p:cSld>
  <p:clrMapOvr>
    <a:masterClrMapping/>
  </p:clrMapOvr>
  <p:hf hdr="0" dt="0"/>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7307274"/>
      </p:ext>
    </p:extLst>
  </p:cSld>
  <p:clrMapOvr>
    <a:masterClrMapping/>
  </p:clrMapOvr>
  <p:hf hdr="0" dt="0"/>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b="0" i="0">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Edit Master text styles</a:t>
            </a:r>
          </a:p>
        </p:txBody>
      </p:sp>
    </p:spTree>
    <p:extLst>
      <p:ext uri="{BB962C8B-B14F-4D97-AF65-F5344CB8AC3E}">
        <p14:creationId xmlns:p14="http://schemas.microsoft.com/office/powerpoint/2010/main" val="4236207952"/>
      </p:ext>
    </p:extLst>
  </p:cSld>
  <p:clrMapOvr>
    <a:masterClrMapping/>
  </p:clrMapOvr>
  <p:hf hdr="0" dt="0"/>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Click icon to add picture</a:t>
            </a:r>
          </a:p>
        </p:txBody>
      </p:sp>
      <p:sp>
        <p:nvSpPr>
          <p:cNvPr id="2" name="Title 1"/>
          <p:cNvSpPr>
            <a:spLocks noGrp="1"/>
          </p:cNvSpPr>
          <p:nvPr>
            <p:ph type="title"/>
          </p:nvPr>
        </p:nvSpPr>
        <p:spPr>
          <a:xfrm>
            <a:off x="228600" y="201169"/>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Tree>
    <p:extLst>
      <p:ext uri="{BB962C8B-B14F-4D97-AF65-F5344CB8AC3E}">
        <p14:creationId xmlns:p14="http://schemas.microsoft.com/office/powerpoint/2010/main" val="2514895398"/>
      </p:ext>
    </p:extLst>
  </p:cSld>
  <p:clrMapOvr>
    <a:masterClrMapping/>
  </p:clrMapOvr>
  <p:hf hdr="0" dt="0"/>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Tree>
    <p:extLst>
      <p:ext uri="{BB962C8B-B14F-4D97-AF65-F5344CB8AC3E}">
        <p14:creationId xmlns:p14="http://schemas.microsoft.com/office/powerpoint/2010/main" val="3018619686"/>
      </p:ext>
    </p:extLst>
  </p:cSld>
  <p:clrMapOvr>
    <a:masterClrMapping/>
  </p:clrMapOvr>
  <p:hf hdr="0" dt="0"/>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Tree>
    <p:extLst>
      <p:ext uri="{BB962C8B-B14F-4D97-AF65-F5344CB8AC3E}">
        <p14:creationId xmlns:p14="http://schemas.microsoft.com/office/powerpoint/2010/main" val="1420403730"/>
      </p:ext>
    </p:extLst>
  </p:cSld>
  <p:clrMapOvr>
    <a:masterClrMapping/>
  </p:clrMapOvr>
  <p:hf hdr="0" dt="0"/>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b="0" i="0"/>
            </a:lvl1pPr>
          </a:lstStyle>
          <a:p>
            <a:pPr lvl="0"/>
            <a:r>
              <a:rPr lang="en-US" dirty="0"/>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b="0" i="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b="0" i="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1591398546"/>
      </p:ext>
    </p:extLst>
  </p:cSld>
  <p:clrMapOvr>
    <a:masterClrMapping/>
  </p:clrMapOvr>
  <p:hf hdr="0" dt="0"/>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248106833"/>
      </p:ext>
    </p:extLst>
  </p:cSld>
  <p:clrMapOvr>
    <a:masterClrMapping/>
  </p:clrMapOvr>
  <p:hf hdr="0" dt="0"/>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b="0" i="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923573064"/>
      </p:ext>
    </p:extLst>
  </p:cSld>
  <p:clrMapOvr>
    <a:masterClrMapping/>
  </p:clrMapOvr>
  <p:hf hdr="0" dt="0"/>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006795334"/>
      </p:ext>
    </p:extLst>
  </p:cSld>
  <p:clrMapOvr>
    <a:masterClrMapping/>
  </p:clrMapOvr>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1354069545"/>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b="0" i="0">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Tree>
    <p:extLst>
      <p:ext uri="{BB962C8B-B14F-4D97-AF65-F5344CB8AC3E}">
        <p14:creationId xmlns:p14="http://schemas.microsoft.com/office/powerpoint/2010/main" val="4173390716"/>
      </p:ext>
    </p:extLst>
  </p:cSld>
  <p:clrMapOvr>
    <a:masterClrMapping/>
  </p:clrMapOvr>
  <p:hf hdr="0" dt="0"/>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Tree>
    <p:extLst>
      <p:ext uri="{BB962C8B-B14F-4D97-AF65-F5344CB8AC3E}">
        <p14:creationId xmlns:p14="http://schemas.microsoft.com/office/powerpoint/2010/main" val="1956114959"/>
      </p:ext>
    </p:extLst>
  </p:cSld>
  <p:clrMapOvr>
    <a:masterClrMapping/>
  </p:clrMapOvr>
  <p:hf hdr="0" dt="0"/>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109890"/>
      </p:ext>
    </p:extLst>
  </p:cSld>
  <p:clrMapOvr>
    <a:masterClrMapping/>
  </p:clrMapOvr>
  <p:hf hdr="0" dt="0"/>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1"/>
            <a:ext cx="6400800" cy="3824288"/>
          </a:xfrm>
        </p:spPr>
        <p:txBody>
          <a:bodyPr/>
          <a:lstStyle>
            <a:lvl1pPr>
              <a:defRPr b="0" i="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765057"/>
      </p:ext>
    </p:extLst>
  </p:cSld>
  <p:clrMapOvr>
    <a:masterClrMapping/>
  </p:clrMapOvr>
  <p:hf hdr="0" dt="0"/>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0709810"/>
      </p:ext>
    </p:extLst>
  </p:cSld>
  <p:clrMapOvr>
    <a:masterClrMapping/>
  </p:clrMapOvr>
  <p:hf hdr="0" dt="0"/>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b="0" i="0"/>
            </a:lvl1pPr>
          </a:lstStyle>
          <a:p>
            <a:r>
              <a:rPr lang="en-US" dirty="0"/>
              <a:t>Click icon to add picture</a:t>
            </a:r>
          </a:p>
        </p:txBody>
      </p:sp>
    </p:spTree>
    <p:extLst>
      <p:ext uri="{BB962C8B-B14F-4D97-AF65-F5344CB8AC3E}">
        <p14:creationId xmlns:p14="http://schemas.microsoft.com/office/powerpoint/2010/main" val="711744849"/>
      </p:ext>
    </p:extLst>
  </p:cSld>
  <p:clrMapOvr>
    <a:masterClrMapping/>
  </p:clrMapOvr>
  <p:hf hdr="0" dt="0"/>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16013"/>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b="0" i="0"/>
            </a:lvl1pPr>
            <a:lvl2pPr marL="0" indent="0">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9486825"/>
      </p:ext>
    </p:extLst>
  </p:cSld>
  <p:clrMapOvr>
    <a:masterClrMapping/>
  </p:clrMapOvr>
  <p:hf hdr="0" dt="0"/>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6"/>
            <a:ext cx="6400800" cy="4597400"/>
          </a:xfrm>
        </p:spPr>
        <p:txBody>
          <a:bodyPr/>
          <a:lstStyle>
            <a:lvl1pPr>
              <a:defRPr b="0" i="0"/>
            </a:lvl1pPr>
          </a:lstStyle>
          <a:p>
            <a:r>
              <a:rPr lang="en-US" dirty="0"/>
              <a:t>Click icon to add table</a:t>
            </a:r>
          </a:p>
        </p:txBody>
      </p:sp>
    </p:spTree>
    <p:extLst>
      <p:ext uri="{BB962C8B-B14F-4D97-AF65-F5344CB8AC3E}">
        <p14:creationId xmlns:p14="http://schemas.microsoft.com/office/powerpoint/2010/main" val="2931781841"/>
      </p:ext>
    </p:extLst>
  </p:cSld>
  <p:clrMapOvr>
    <a:masterClrMapping/>
  </p:clrMapOvr>
  <p:hf hdr="0" dt="0"/>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Tree>
    <p:extLst>
      <p:ext uri="{BB962C8B-B14F-4D97-AF65-F5344CB8AC3E}">
        <p14:creationId xmlns:p14="http://schemas.microsoft.com/office/powerpoint/2010/main" val="4292411916"/>
      </p:ext>
    </p:extLst>
  </p:cSld>
  <p:clrMapOvr>
    <a:masterClrMapping/>
  </p:clrMapOvr>
  <p:hf hdr="0" dt="0"/>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6397196"/>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962635556"/>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b="0" i="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Edit Master text styles</a:t>
            </a:r>
          </a:p>
        </p:txBody>
      </p:sp>
    </p:spTree>
    <p:extLst>
      <p:ext uri="{BB962C8B-B14F-4D97-AF65-F5344CB8AC3E}">
        <p14:creationId xmlns:p14="http://schemas.microsoft.com/office/powerpoint/2010/main" val="3851596178"/>
      </p:ext>
    </p:extLst>
  </p:cSld>
  <p:clrMapOvr>
    <a:masterClrMapping/>
  </p:clrMapOvr>
  <p:hf hdr="0" dt="0"/>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3289408993"/>
      </p:ext>
    </p:extLst>
  </p:cSld>
  <p:clrMapOvr>
    <a:masterClrMapping/>
  </p:clrMapOvr>
  <p:hf hdr="0" dt="0"/>
</p:sldLayout>
</file>

<file path=ppt/slideLayouts/slideLayout532.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2286000" cy="5143500"/>
          </a:xfrm>
          <a:prstGeom prst="rect">
            <a:avLst/>
          </a:prstGeom>
          <a:solidFill>
            <a:srgbClr val="C9DEFF"/>
          </a:solidFill>
        </p:spPr>
        <p:txBody>
          <a:bodyPr wrap="square" lIns="0" tIns="0" rIns="0" bIns="0" rtlCol="0" anchor="ctr">
            <a:noAutofit/>
          </a:bodyPr>
          <a:lstStyle/>
          <a:p>
            <a:pPr algn="ctr"/>
            <a:endParaRPr lang="en-US" sz="1200" b="0" i="0" dirty="0">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8" name="Title 1"/>
          <p:cNvSpPr>
            <a:spLocks noGrp="1"/>
          </p:cNvSpPr>
          <p:nvPr>
            <p:ph type="title" hasCustomPrompt="1"/>
          </p:nvPr>
        </p:nvSpPr>
        <p:spPr>
          <a:xfrm>
            <a:off x="228600" y="196046"/>
            <a:ext cx="1828800" cy="4491101"/>
          </a:xfrm>
        </p:spPr>
        <p:txBody>
          <a:bodyPr vert="horz" wrap="square" lIns="0" tIns="0" rIns="0" bIns="0" rtlCol="0" anchor="t" anchorCtr="0">
            <a:noAutofit/>
          </a:bodyPr>
          <a:lstStyle>
            <a:lvl1pPr>
              <a:defRPr lang="en-US" sz="2800" b="0" i="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48247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b="0" i="0"/>
            </a:lvl1pPr>
          </a:lstStyle>
          <a:p>
            <a:pPr defTabSz="617204">
              <a:lnSpc>
                <a:spcPct val="90000"/>
              </a:lnSpc>
              <a:spcBef>
                <a:spcPts val="540"/>
              </a:spcBef>
              <a:buClr>
                <a:srgbClr val="1D3649"/>
              </a:buClr>
            </a:pPr>
            <a:endParaRPr lang="en-US" dirty="0">
              <a:solidFill>
                <a:srgbClr val="FFFFFF"/>
              </a:solidFill>
            </a:endParaRPr>
          </a:p>
        </p:txBody>
      </p:sp>
    </p:spTree>
    <p:extLst>
      <p:ext uri="{BB962C8B-B14F-4D97-AF65-F5344CB8AC3E}">
        <p14:creationId xmlns:p14="http://schemas.microsoft.com/office/powerpoint/2010/main" val="1256099346"/>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b="0" i="0" dirty="0">
              <a:solidFill>
                <a:srgbClr val="000000"/>
              </a:solidFill>
              <a:latin typeface="IBM Plex Sans" panose="020B0503050203000203" pitchFamily="34" charset="0"/>
              <a:cs typeface="Arial"/>
            </a:endParaRP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7" name="Title 1"/>
          <p:cNvSpPr>
            <a:spLocks noGrp="1"/>
          </p:cNvSpPr>
          <p:nvPr>
            <p:ph type="title" hasCustomPrompt="1"/>
          </p:nvPr>
        </p:nvSpPr>
        <p:spPr>
          <a:xfrm>
            <a:off x="228600" y="196046"/>
            <a:ext cx="1828800" cy="4491101"/>
          </a:xfrm>
        </p:spPr>
        <p:txBody>
          <a:bodyPr vert="horz" wrap="square" lIns="0" tIns="0" rIns="0" bIns="0" rtlCol="0" anchor="t" anchorCtr="0">
            <a:noAutofit/>
          </a:bodyPr>
          <a:lstStyle>
            <a:lvl1pPr>
              <a:defRPr lang="en-US" sz="2800" b="0" i="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233280729"/>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
        <p:nvSpPr>
          <p:cNvPr id="3" name="Rectangle 5"/>
          <p:cNvSpPr>
            <a:spLocks noGrp="1" noChangeArrowheads="1"/>
          </p:cNvSpPr>
          <p:nvPr>
            <p:ph type="ftr" sz="quarter" idx="10"/>
          </p:nvPr>
        </p:nvSpPr>
        <p:spPr>
          <a:xfrm>
            <a:off x="457200" y="4743824"/>
            <a:ext cx="5562600" cy="172877"/>
          </a:xfrm>
          <a:prstGeom prst="rect">
            <a:avLst/>
          </a:prstGeom>
          <a:ln/>
        </p:spPr>
        <p:txBody>
          <a:bodyPr/>
          <a:lstStyle>
            <a:lvl1pPr>
              <a:defRPr b="0" i="0">
                <a:latin typeface="IBM Plex Sans" panose="020B0503050203000203" pitchFamily="34" charset="0"/>
              </a:defRPr>
            </a:lvl1pPr>
          </a:lstStyle>
          <a:p>
            <a:pPr defTabSz="914388">
              <a:defRPr/>
            </a:pPr>
            <a:r>
              <a:rPr lang="en-US" sz="1800" dirty="0">
                <a:solidFill>
                  <a:srgbClr val="004266"/>
                </a:solidFill>
                <a:ea typeface=""/>
                <a:cs typeface=""/>
              </a:rPr>
              <a:t>© 2014 International Business Machines Corporation</a:t>
            </a:r>
          </a:p>
        </p:txBody>
      </p:sp>
      <p:sp>
        <p:nvSpPr>
          <p:cNvPr id="4" name="Rectangle 6"/>
          <p:cNvSpPr>
            <a:spLocks noGrp="1" noChangeArrowheads="1"/>
          </p:cNvSpPr>
          <p:nvPr>
            <p:ph type="sldNum" sz="quarter" idx="11"/>
          </p:nvPr>
        </p:nvSpPr>
        <p:spPr>
          <a:xfrm>
            <a:off x="6553200" y="4743824"/>
            <a:ext cx="2133600" cy="172877"/>
          </a:xfrm>
          <a:prstGeom prst="rect">
            <a:avLst/>
          </a:prstGeom>
          <a:ln/>
        </p:spPr>
        <p:txBody>
          <a:bodyPr/>
          <a:lstStyle>
            <a:lvl1pPr>
              <a:defRPr b="0" i="0">
                <a:latin typeface="IBM Plex Sans" panose="020B0503050203000203" pitchFamily="34" charset="0"/>
              </a:defRPr>
            </a:lvl1pPr>
          </a:lstStyle>
          <a:p>
            <a:pPr defTabSz="914388">
              <a:defRPr/>
            </a:pPr>
            <a:fld id="{B8B98973-C1FC-914A-BE79-1FB22C8F6BD2}" type="slidenum">
              <a:rPr lang="en-US" sz="1800" smtClean="0">
                <a:solidFill>
                  <a:srgbClr val="004266"/>
                </a:solidFill>
                <a:ea typeface=""/>
                <a:cs typeface=""/>
              </a:rPr>
              <a:pPr defTabSz="914388">
                <a:defRPr/>
              </a:pPr>
              <a:t>‹#›</a:t>
            </a:fld>
            <a:endParaRPr lang="en-US" sz="1800" dirty="0">
              <a:solidFill>
                <a:srgbClr val="004266"/>
              </a:solidFill>
              <a:ea typeface=""/>
              <a:cs typeface=""/>
            </a:endParaRPr>
          </a:p>
        </p:txBody>
      </p:sp>
    </p:spTree>
    <p:extLst>
      <p:ext uri="{BB962C8B-B14F-4D97-AF65-F5344CB8AC3E}">
        <p14:creationId xmlns:p14="http://schemas.microsoft.com/office/powerpoint/2010/main" val="324424179"/>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t="12500" b="12500"/>
          <a:stretch/>
        </p:blipFill>
        <p:spPr>
          <a:xfrm>
            <a:off x="0" y="0"/>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b="0" i="0">
                <a:solidFill>
                  <a:schemeClr val="bg2"/>
                </a:solidFill>
              </a:defRPr>
            </a:lvl1pPr>
          </a:lstStyle>
          <a:p>
            <a:r>
              <a:rPr lang="de-DE" dirty="0"/>
              <a:t>Think 2018 / DOC ID / </a:t>
            </a:r>
            <a:r>
              <a:rPr lang="de-DE" dirty="0" err="1"/>
              <a:t>Month</a:t>
            </a:r>
            <a:r>
              <a:rPr lang="de-DE" dirty="0"/>
              <a:t> XX, 2018 / © 2018 IBM Corporation</a:t>
            </a:r>
            <a:endParaRPr lang="en-US" dirty="0"/>
          </a:p>
        </p:txBody>
      </p:sp>
      <p:sp>
        <p:nvSpPr>
          <p:cNvPr id="4" name="Title 3"/>
          <p:cNvSpPr>
            <a:spLocks noGrp="1"/>
          </p:cNvSpPr>
          <p:nvPr>
            <p:ph type="title"/>
          </p:nvPr>
        </p:nvSpPr>
        <p:spPr>
          <a:xfrm>
            <a:off x="228600" y="203782"/>
            <a:ext cx="4114801" cy="4479344"/>
          </a:xfrm>
        </p:spPr>
        <p:txBody>
          <a:bodyPr/>
          <a:lstStyle>
            <a:lvl1pPr>
              <a:lnSpc>
                <a:spcPct val="90000"/>
              </a:lnSpc>
              <a:defRPr sz="2400" b="0" i="0">
                <a:solidFill>
                  <a:schemeClr val="bg2"/>
                </a:solidFill>
              </a:defRPr>
            </a:lvl1pPr>
          </a:lstStyle>
          <a:p>
            <a:r>
              <a:rPr lang="en-US" dirty="0"/>
              <a:t>Click to edit Master title style</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8" name="Picture 7"/>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22932" y="216481"/>
            <a:ext cx="1297868" cy="179016"/>
          </a:xfrm>
          <a:prstGeom prst="rect">
            <a:avLst/>
          </a:prstGeom>
        </p:spPr>
      </p:pic>
    </p:spTree>
    <p:extLst>
      <p:ext uri="{BB962C8B-B14F-4D97-AF65-F5344CB8AC3E}">
        <p14:creationId xmlns:p14="http://schemas.microsoft.com/office/powerpoint/2010/main" val="600493616"/>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bg2"/>
                </a:solidFill>
              </a:defRPr>
            </a:lvl1pPr>
          </a:lstStyle>
          <a:p>
            <a:r>
              <a:rPr lang="de-DE" dirty="0"/>
              <a:t>Think 2018 / DOC ID / </a:t>
            </a:r>
            <a:r>
              <a:rPr lang="de-DE" dirty="0" err="1"/>
              <a:t>Month</a:t>
            </a:r>
            <a:r>
              <a:rPr lang="de-DE" dirty="0"/>
              <a:t> XX, 2018 / © 2018 IBM Corporation</a:t>
            </a:r>
            <a:endParaRPr lang="en-US" dirty="0"/>
          </a:p>
        </p:txBody>
      </p:sp>
      <p:sp>
        <p:nvSpPr>
          <p:cNvPr id="4" name="Slide Number Placeholder 3"/>
          <p:cNvSpPr>
            <a:spLocks noGrp="1"/>
          </p:cNvSpPr>
          <p:nvPr>
            <p:ph type="sldNum" sz="quarter" idx="11"/>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153762156"/>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b="0" i="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b="0" i="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5595607"/>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Think 2018 / DOC ID / </a:t>
            </a:r>
            <a:r>
              <a:rPr lang="de-DE" dirty="0" err="1"/>
              <a:t>Month</a:t>
            </a:r>
            <a:r>
              <a:rPr lang="de-DE" dirty="0"/>
              <a:t> XX,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6726435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2021476841"/>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Think 2018 / DOC ID / </a:t>
            </a:r>
            <a:r>
              <a:rPr lang="de-DE" dirty="0" err="1"/>
              <a:t>Month</a:t>
            </a:r>
            <a:r>
              <a:rPr lang="de-DE" dirty="0"/>
              <a:t> XX,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2018704002"/>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218183170"/>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Think 2018 / 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2471459063"/>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b="0" i="0"/>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2000986276"/>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92774"/>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200606"/>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b="0" i="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1253994"/>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70"/>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70"/>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489308"/>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95468"/>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80"/>
            <a:ext cx="1828800" cy="35858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99004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1317857"/>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4800600" y="1124713"/>
            <a:ext cx="4114800" cy="3501445"/>
          </a:xfrm>
        </p:spPr>
        <p:txBody>
          <a:bodyPr/>
          <a:lstStyle>
            <a:lvl1pPr>
              <a:defRPr b="0" i="0">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1911441287"/>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9"/>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457362108"/>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2133436432"/>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2604700104"/>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12" name="Text Placeholder 11"/>
          <p:cNvSpPr>
            <a:spLocks noGrp="1"/>
          </p:cNvSpPr>
          <p:nvPr>
            <p:ph type="body" sz="quarter" idx="13"/>
          </p:nvPr>
        </p:nvSpPr>
        <p:spPr>
          <a:xfrm>
            <a:off x="228600" y="182881"/>
            <a:ext cx="4114800" cy="300037"/>
          </a:xfrm>
        </p:spPr>
        <p:txBody>
          <a:bodyPr/>
          <a:lstStyle>
            <a:lvl1pPr>
              <a:defRPr sz="16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810358886"/>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292091658"/>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584857857"/>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0410728"/>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b="0" i="0">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29960303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961589385"/>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562656698"/>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228600" y="1097281"/>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7138806"/>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1"/>
            <a:ext cx="6400800" cy="3824288"/>
          </a:xfrm>
        </p:spPr>
        <p:txBody>
          <a:bodyPr/>
          <a:lstStyle>
            <a:lvl1pPr>
              <a:defRPr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7461388"/>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5212252"/>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1548045246"/>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b="0" i="0"/>
            </a:lvl1pPr>
            <a:lvl2pPr marL="0" indent="0">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069382"/>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228600" y="192025"/>
            <a:ext cx="1828800" cy="440899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6"/>
            <a:ext cx="6400800" cy="4597400"/>
          </a:xfrm>
        </p:spPr>
        <p:txBody>
          <a:bodyPr/>
          <a:lstStyle>
            <a:lvl1pPr>
              <a:defRPr b="0" i="0"/>
            </a:lvl1pPr>
          </a:lstStyle>
          <a:p>
            <a:r>
              <a:rPr lang="en-US" dirty="0"/>
              <a:t>Click icon to add table</a:t>
            </a:r>
          </a:p>
        </p:txBody>
      </p:sp>
    </p:spTree>
    <p:extLst>
      <p:ext uri="{BB962C8B-B14F-4D97-AF65-F5344CB8AC3E}">
        <p14:creationId xmlns:p14="http://schemas.microsoft.com/office/powerpoint/2010/main" val="2178117512"/>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986473782"/>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231545"/>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b="0" i="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8140015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618350020"/>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249117497"/>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bg2"/>
                </a:solidFill>
              </a:defRPr>
            </a:lvl1pPr>
          </a:lstStyle>
          <a:p>
            <a:r>
              <a:rPr lang="de-DE" dirty="0"/>
              <a:t>IBM Cloud / DOC ID / </a:t>
            </a:r>
            <a:r>
              <a:rPr lang="de-DE" dirty="0" err="1"/>
              <a:t>Month</a:t>
            </a:r>
            <a:r>
              <a:rPr lang="de-DE" dirty="0"/>
              <a:t> XX, 2018 / © 2018 IBM Corporation</a:t>
            </a:r>
            <a:endParaRPr lang="en-US" dirty="0"/>
          </a:p>
        </p:txBody>
      </p:sp>
      <p:sp>
        <p:nvSpPr>
          <p:cNvPr id="4" name="Title 3"/>
          <p:cNvSpPr>
            <a:spLocks noGrp="1"/>
          </p:cNvSpPr>
          <p:nvPr>
            <p:ph type="title"/>
          </p:nvPr>
        </p:nvSpPr>
        <p:spPr>
          <a:xfrm>
            <a:off x="228600" y="203782"/>
            <a:ext cx="4114801" cy="4479344"/>
          </a:xfrm>
        </p:spPr>
        <p:txBody>
          <a:bodyPr/>
          <a:lstStyle>
            <a:lvl1pPr>
              <a:lnSpc>
                <a:spcPct val="90000"/>
              </a:lnSpc>
              <a:defRPr sz="2400" b="0" i="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l="15132" t="30197" r="15583" b="32340"/>
          <a:stretch/>
        </p:blipFill>
        <p:spPr>
          <a:xfrm>
            <a:off x="7410748" y="4604933"/>
            <a:ext cx="1574103" cy="398967"/>
          </a:xfrm>
          <a:prstGeom prst="rect">
            <a:avLst/>
          </a:prstGeom>
        </p:spPr>
      </p:pic>
      <p:pic>
        <p:nvPicPr>
          <p:cNvPr id="7" name="BCK_PEG_[01].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497298" y="1621625"/>
            <a:ext cx="2149404" cy="1900252"/>
          </a:xfrm>
          <a:prstGeom prst="rect">
            <a:avLst/>
          </a:prstGeom>
          <a:ln w="12700">
            <a:miter lim="400000"/>
          </a:ln>
        </p:spPr>
      </p:pic>
    </p:spTree>
    <p:extLst>
      <p:ext uri="{BB962C8B-B14F-4D97-AF65-F5344CB8AC3E}">
        <p14:creationId xmlns:p14="http://schemas.microsoft.com/office/powerpoint/2010/main" val="3317918742"/>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bg2"/>
                </a:solidFill>
              </a:defRPr>
            </a:lvl1pPr>
          </a:lstStyle>
          <a:p>
            <a:r>
              <a:rPr lang="de-DE" dirty="0"/>
              <a:t>IBM Cloud / DOC ID / </a:t>
            </a:r>
            <a:r>
              <a:rPr lang="de-DE" dirty="0" err="1"/>
              <a:t>Month</a:t>
            </a:r>
            <a:r>
              <a:rPr lang="de-DE" dirty="0"/>
              <a:t> XX, 2018 / © 2018 IBM Corporation</a:t>
            </a:r>
            <a:endParaRPr lang="en-US" dirty="0"/>
          </a:p>
        </p:txBody>
      </p:sp>
      <p:sp>
        <p:nvSpPr>
          <p:cNvPr id="4" name="Slide Number Placeholder 3"/>
          <p:cNvSpPr>
            <a:spLocks noGrp="1"/>
          </p:cNvSpPr>
          <p:nvPr>
            <p:ph type="sldNum" sz="quarter" idx="11"/>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753068647"/>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b="0" i="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b="0" i="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4514489"/>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Cloud / DOC ID / </a:t>
            </a:r>
            <a:r>
              <a:rPr lang="de-DE" dirty="0" err="1"/>
              <a:t>Month</a:t>
            </a:r>
            <a:r>
              <a:rPr lang="de-DE" dirty="0"/>
              <a:t> XX,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82584321"/>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Cloud / DOC ID / </a:t>
            </a:r>
            <a:r>
              <a:rPr lang="de-DE" dirty="0" err="1"/>
              <a:t>Month</a:t>
            </a:r>
            <a:r>
              <a:rPr lang="de-DE" dirty="0"/>
              <a:t> XX,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3391933323"/>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364003795"/>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Cloud / 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3937626865"/>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b="0" i="0"/>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2565477481"/>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19066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28396885"/>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1136836"/>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b="0" i="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6793131"/>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70"/>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70"/>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3818483"/>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2288113"/>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80"/>
            <a:ext cx="1828800" cy="35858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3827901"/>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5069609"/>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4800600" y="1124713"/>
            <a:ext cx="4114800" cy="3501445"/>
          </a:xfrm>
        </p:spPr>
        <p:txBody>
          <a:bodyPr/>
          <a:lstStyle>
            <a:lvl1pPr>
              <a:defRPr b="0" i="0">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3175568739"/>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9"/>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2779192642"/>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23345216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56984458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b="0" i="0">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155153226"/>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
        <p:nvSpPr>
          <p:cNvPr id="12" name="Text Placeholder 11"/>
          <p:cNvSpPr>
            <a:spLocks noGrp="1"/>
          </p:cNvSpPr>
          <p:nvPr>
            <p:ph type="body" sz="quarter" idx="13"/>
          </p:nvPr>
        </p:nvSpPr>
        <p:spPr>
          <a:xfrm>
            <a:off x="228600" y="182881"/>
            <a:ext cx="4114800" cy="300037"/>
          </a:xfrm>
        </p:spPr>
        <p:txBody>
          <a:bodyPr/>
          <a:lstStyle>
            <a:lvl1pPr>
              <a:defRPr sz="16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010477271"/>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26229819"/>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b="0" i="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904042911"/>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939637794"/>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b="0" i="0">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4112173629"/>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3597446423"/>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228600" y="1097281"/>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7193450"/>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1"/>
            <a:ext cx="6400800" cy="3824288"/>
          </a:xfrm>
        </p:spPr>
        <p:txBody>
          <a:bodyPr/>
          <a:lstStyle>
            <a:lvl1pPr>
              <a:defRPr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985200"/>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3885846"/>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2510039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615121924"/>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b="0" i="0"/>
            </a:lvl1pPr>
            <a:lvl2pPr marL="0" indent="0">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5284172"/>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228600" y="192025"/>
            <a:ext cx="1828800" cy="440899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6"/>
            <a:ext cx="6400800" cy="4597400"/>
          </a:xfrm>
        </p:spPr>
        <p:txBody>
          <a:bodyPr/>
          <a:lstStyle>
            <a:lvl1pPr>
              <a:defRPr b="0" i="0"/>
            </a:lvl1pPr>
          </a:lstStyle>
          <a:p>
            <a:r>
              <a:rPr lang="en-US" dirty="0"/>
              <a:t>Click icon to add table</a:t>
            </a:r>
          </a:p>
        </p:txBody>
      </p:sp>
    </p:spTree>
    <p:extLst>
      <p:ext uri="{BB962C8B-B14F-4D97-AF65-F5344CB8AC3E}">
        <p14:creationId xmlns:p14="http://schemas.microsoft.com/office/powerpoint/2010/main" val="450180516"/>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074342866"/>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507438"/>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b="0" i="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3475268291"/>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DOC ID / </a:t>
            </a:r>
            <a:r>
              <a:rPr lang="de-DE" dirty="0" err="1"/>
              <a:t>Month</a:t>
            </a:r>
            <a:r>
              <a:rPr lang="de-DE" dirty="0"/>
              <a:t> XX, 2018 / © 2018 IBM Corporation</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156031960"/>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b="0" i="0" dirty="0">
              <a:solidFill>
                <a:srgbClr val="000000"/>
              </a:solidFill>
              <a:latin typeface="IBM Plex Sans" panose="020B0503050203000203" pitchFamily="34" charset="0"/>
              <a:cs typeface="Arial"/>
            </a:endParaRP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7" name="Title 1"/>
          <p:cNvSpPr>
            <a:spLocks noGrp="1"/>
          </p:cNvSpPr>
          <p:nvPr>
            <p:ph type="title" hasCustomPrompt="1"/>
          </p:nvPr>
        </p:nvSpPr>
        <p:spPr>
          <a:xfrm>
            <a:off x="228600" y="196046"/>
            <a:ext cx="1828800" cy="4491101"/>
          </a:xfrm>
        </p:spPr>
        <p:txBody>
          <a:bodyPr vert="horz" wrap="square" lIns="0" tIns="0" rIns="0" bIns="0" rtlCol="0" anchor="t" anchorCtr="0">
            <a:noAutofit/>
          </a:bodyPr>
          <a:lstStyle>
            <a:lvl1pPr>
              <a:defRPr lang="en-US" sz="2800" b="0" i="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844224528"/>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9DE7037E-2F11-4CEB-BB72-FBBBD62C97C6}"/>
              </a:ext>
            </a:extLst>
          </p:cNvPr>
          <p:cNvSpPr txBox="1">
            <a:spLocks/>
          </p:cNvSpPr>
          <p:nvPr userDrawn="1"/>
        </p:nvSpPr>
        <p:spPr>
          <a:xfrm>
            <a:off x="184098" y="4869657"/>
            <a:ext cx="2065541" cy="273844"/>
          </a:xfrm>
          <a:prstGeom prst="rect">
            <a:avLst/>
          </a:prstGeom>
        </p:spPr>
        <p:txBody>
          <a:bodyPr vert="horz" lIns="68573" tIns="34289" rIns="68573" bIns="34289" rtlCol="0" anchor="ctr"/>
          <a:lstStyle>
            <a:defPPr>
              <a:defRPr lang="en-US"/>
            </a:defPPr>
            <a:lvl1pPr marL="0" algn="ctr" defTabSz="914400" rtl="0" eaLnBrk="1" latinLnBrk="0" hangingPunct="1">
              <a:defRPr sz="1000" kern="1200" baseline="0">
                <a:solidFill>
                  <a:schemeClr val="tx1">
                    <a:tint val="75000"/>
                  </a:schemeClr>
                </a:solidFill>
                <a:latin typeface="open sans"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33"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lumMod val="90000"/>
                </a:srgbClr>
              </a:solidFill>
              <a:effectLst/>
              <a:uLnTx/>
              <a:uFillTx/>
              <a:latin typeface="IBM Plex Sans" panose="020B0503050203000203" pitchFamily="34" charset="0"/>
              <a:ea typeface="+mn-ea"/>
              <a:cs typeface="+mn-cs"/>
            </a:endParaRPr>
          </a:p>
          <a:p>
            <a:pPr marL="0" marR="0" lvl="0" indent="0" algn="l" defTabSz="91433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EAEAEA"/>
                </a:solidFill>
                <a:effectLst/>
                <a:uLnTx/>
                <a:uFillTx/>
                <a:latin typeface="IBM Plex Sans" panose="020B0503050203000203" pitchFamily="34" charset="0"/>
                <a:ea typeface="+mn-ea"/>
                <a:cs typeface="+mn-cs"/>
              </a:rPr>
              <a:t>Runtime Encryption</a:t>
            </a:r>
          </a:p>
        </p:txBody>
      </p:sp>
      <p:sp>
        <p:nvSpPr>
          <p:cNvPr id="4" name="Footer Placeholder 4">
            <a:extLst>
              <a:ext uri="{FF2B5EF4-FFF2-40B4-BE49-F238E27FC236}">
                <a16:creationId xmlns:a16="http://schemas.microsoft.com/office/drawing/2014/main" id="{D3395144-8F3A-4D1C-B6D1-71946EAD7716}"/>
              </a:ext>
            </a:extLst>
          </p:cNvPr>
          <p:cNvSpPr txBox="1">
            <a:spLocks/>
          </p:cNvSpPr>
          <p:nvPr userDrawn="1"/>
        </p:nvSpPr>
        <p:spPr>
          <a:xfrm>
            <a:off x="7026511" y="4895121"/>
            <a:ext cx="1816159" cy="273844"/>
          </a:xfrm>
          <a:prstGeom prst="rect">
            <a:avLst/>
          </a:prstGeom>
        </p:spPr>
        <p:txBody>
          <a:bodyPr vert="horz" lIns="68573" tIns="34289" rIns="68573" bIns="34289" rtlCol="0" anchor="ctr"/>
          <a:lstStyle>
            <a:defPPr>
              <a:defRPr lang="en-US"/>
            </a:defPPr>
            <a:lvl1pPr marL="0" algn="ctr" defTabSz="914400" rtl="0" eaLnBrk="1" latinLnBrk="0" hangingPunct="1">
              <a:defRPr sz="1000" kern="1200" baseline="0">
                <a:solidFill>
                  <a:schemeClr val="tx1">
                    <a:tint val="75000"/>
                  </a:schemeClr>
                </a:solidFill>
                <a:latin typeface="open sans"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333"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lumMod val="90000"/>
                </a:srgbClr>
              </a:solidFill>
              <a:effectLst/>
              <a:uLnTx/>
              <a:uFillTx/>
              <a:latin typeface="IBM Plex Sans" panose="020B0503050203000203" pitchFamily="34" charset="0"/>
              <a:ea typeface="+mn-ea"/>
              <a:cs typeface="+mn-cs"/>
            </a:endParaRPr>
          </a:p>
          <a:p>
            <a:pPr marL="0" marR="0" lvl="0" indent="0" algn="r" defTabSz="91433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EAEAEA"/>
                </a:solidFill>
                <a:effectLst/>
                <a:uLnTx/>
                <a:uFillTx/>
                <a:latin typeface="IBM Plex Sans" panose="020B0503050203000203" pitchFamily="34" charset="0"/>
                <a:ea typeface="+mn-ea"/>
                <a:cs typeface="+mn-cs"/>
              </a:rPr>
              <a:t>© 2017 Fortanix, Inc.  All rights reserved.</a:t>
            </a:r>
          </a:p>
        </p:txBody>
      </p:sp>
    </p:spTree>
    <p:extLst>
      <p:ext uri="{BB962C8B-B14F-4D97-AF65-F5344CB8AC3E}">
        <p14:creationId xmlns:p14="http://schemas.microsoft.com/office/powerpoint/2010/main" val="508575857"/>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t>IBM Cloud / November 2019 / © 2019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767182377"/>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November 2019 / © 2019 IBM Corporation</a:t>
            </a:r>
          </a:p>
        </p:txBody>
      </p:sp>
    </p:spTree>
    <p:extLst>
      <p:ext uri="{BB962C8B-B14F-4D97-AF65-F5344CB8AC3E}">
        <p14:creationId xmlns:p14="http://schemas.microsoft.com/office/powerpoint/2010/main" val="36870836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November 2019 / © 2019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b="0" i="0">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Edit Master text styles</a:t>
            </a:r>
          </a:p>
        </p:txBody>
      </p:sp>
    </p:spTree>
    <p:extLst>
      <p:ext uri="{BB962C8B-B14F-4D97-AF65-F5344CB8AC3E}">
        <p14:creationId xmlns:p14="http://schemas.microsoft.com/office/powerpoint/2010/main" val="1632057948"/>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lgn="l" defTabSz="685766">
              <a:defRPr b="0" i="0"/>
            </a:lvl1pPr>
          </a:lstStyle>
          <a:p>
            <a:pPr>
              <a:defRPr/>
            </a:pPr>
            <a:r>
              <a:rPr lang="de-DE" dirty="0">
                <a:solidFill>
                  <a:srgbClr val="FFFFFF"/>
                </a:solidFill>
                <a:sym typeface="Helvetica"/>
              </a:rPr>
              <a:t>IBM Cloud / November 2019 / © 2019 IBM Corporation</a:t>
            </a:r>
            <a:endParaRPr lang="en-US" dirty="0">
              <a:solidFill>
                <a:srgbClr val="FFFFFF"/>
              </a:solidFill>
              <a:sym typeface="Helvetica"/>
            </a:endParaRPr>
          </a:p>
        </p:txBody>
      </p:sp>
    </p:spTree>
    <p:extLst>
      <p:ext uri="{BB962C8B-B14F-4D97-AF65-F5344CB8AC3E}">
        <p14:creationId xmlns:p14="http://schemas.microsoft.com/office/powerpoint/2010/main" val="984057784"/>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November 2019 / © 2019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b="0" i="0"/>
            </a:lvl1pPr>
          </a:lstStyle>
          <a:p>
            <a:pPr lvl="0"/>
            <a:r>
              <a:rPr lang="en-US" dirty="0"/>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b="0" i="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b="0" i="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3136904171"/>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November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83333233"/>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November 2019 / © 2019 IBM Corporation</a:t>
            </a:r>
          </a:p>
        </p:txBody>
      </p:sp>
    </p:spTree>
    <p:extLst>
      <p:ext uri="{BB962C8B-B14F-4D97-AF65-F5344CB8AC3E}">
        <p14:creationId xmlns:p14="http://schemas.microsoft.com/office/powerpoint/2010/main" val="3664184480"/>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blank">
  <p:cSld name="3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C6B26C-632A-4848-BAFD-2C01C93B976E}"/>
              </a:ext>
            </a:extLst>
          </p:cNvPr>
          <p:cNvSpPr/>
          <p:nvPr userDrawn="1"/>
        </p:nvSpPr>
        <p:spPr>
          <a:xfrm>
            <a:off x="85725" y="445904"/>
            <a:ext cx="492919" cy="415498"/>
          </a:xfrm>
          <a:prstGeom prst="rect">
            <a:avLst/>
          </a:prstGeom>
          <a:solidFill>
            <a:schemeClr val="bg1"/>
          </a:solidFill>
        </p:spPr>
        <p:txBody>
          <a:bodyPr rtlCol="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IBM Plex Sans"/>
              <a:ea typeface="+mn-ea"/>
              <a:cs typeface="+mn-cs"/>
            </a:endParaRPr>
          </a:p>
        </p:txBody>
      </p:sp>
      <p:sp>
        <p:nvSpPr>
          <p:cNvPr id="4" name="Rectangle 3">
            <a:extLst>
              <a:ext uri="{FF2B5EF4-FFF2-40B4-BE49-F238E27FC236}">
                <a16:creationId xmlns:a16="http://schemas.microsoft.com/office/drawing/2014/main" id="{2316EB5D-BFF4-6644-87D0-63065251F48D}"/>
              </a:ext>
            </a:extLst>
          </p:cNvPr>
          <p:cNvSpPr/>
          <p:nvPr userDrawn="1"/>
        </p:nvSpPr>
        <p:spPr>
          <a:xfrm>
            <a:off x="295275" y="4761131"/>
            <a:ext cx="1933575" cy="415498"/>
          </a:xfrm>
          <a:prstGeom prst="rect">
            <a:avLst/>
          </a:prstGeom>
          <a:solidFill>
            <a:schemeClr val="bg1"/>
          </a:solidFill>
        </p:spPr>
        <p:txBody>
          <a:bodyPr rtlCol="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IBM Plex Sans"/>
              <a:ea typeface="+mn-ea"/>
              <a:cs typeface="+mn-cs"/>
            </a:endParaRPr>
          </a:p>
        </p:txBody>
      </p:sp>
      <p:sp>
        <p:nvSpPr>
          <p:cNvPr id="6" name="TextBox 5">
            <a:extLst>
              <a:ext uri="{FF2B5EF4-FFF2-40B4-BE49-F238E27FC236}">
                <a16:creationId xmlns:a16="http://schemas.microsoft.com/office/drawing/2014/main" id="{49782F61-E0CB-294B-86FB-B4B1CF3FD553}"/>
              </a:ext>
            </a:extLst>
          </p:cNvPr>
          <p:cNvSpPr txBox="1"/>
          <p:nvPr userDrawn="1"/>
        </p:nvSpPr>
        <p:spPr>
          <a:xfrm>
            <a:off x="8695944" y="4860934"/>
            <a:ext cx="448056" cy="19236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t">
            <a:spAutoFit/>
          </a:bodyPr>
          <a:lstStyle/>
          <a:p>
            <a:pPr marL="0" marR="0" lvl="0" indent="0" algn="l" defTabSz="9525" rtl="0" eaLnBrk="1" fontAlgn="auto" latinLnBrk="0" hangingPunct="0">
              <a:lnSpc>
                <a:spcPct val="100000"/>
              </a:lnSpc>
              <a:spcBef>
                <a:spcPts val="0"/>
              </a:spcBef>
              <a:spcAft>
                <a:spcPts val="0"/>
              </a:spcAft>
              <a:buClrTx/>
              <a:buSzTx/>
              <a:buFontTx/>
              <a:buNone/>
              <a:tabLst>
                <a:tab pos="266700" algn="l"/>
                <a:tab pos="533400" algn="l"/>
                <a:tab pos="800100" algn="l"/>
                <a:tab pos="1066800" algn="l"/>
                <a:tab pos="1333500" algn="l"/>
                <a:tab pos="1600200" algn="l"/>
                <a:tab pos="1866900" algn="l"/>
                <a:tab pos="2133600" algn="l"/>
                <a:tab pos="2400300" algn="l"/>
                <a:tab pos="2667000" algn="l"/>
                <a:tab pos="2933700" algn="l"/>
                <a:tab pos="3200400" algn="l"/>
              </a:tabLst>
              <a:defRPr/>
            </a:pPr>
            <a:endParaRPr kumimoji="0" lang="en-US" sz="750" b="0" i="0" u="none" strike="noStrike" kern="1200" cap="none" spc="0" normalizeH="0" baseline="0" noProof="0">
              <a:ln>
                <a:noFill/>
              </a:ln>
              <a:solidFill>
                <a:srgbClr val="000000"/>
              </a:solidFill>
              <a:effectLst/>
              <a:uLnTx/>
              <a:uFillTx/>
              <a:latin typeface="IBM Plex Sans"/>
              <a:ea typeface="IBM Plex Sans"/>
              <a:cs typeface="IBM Plex Sans"/>
              <a:sym typeface="IBM Plex Sans"/>
            </a:endParaRPr>
          </a:p>
        </p:txBody>
      </p:sp>
    </p:spTree>
    <p:extLst>
      <p:ext uri="{BB962C8B-B14F-4D97-AF65-F5344CB8AC3E}">
        <p14:creationId xmlns:p14="http://schemas.microsoft.com/office/powerpoint/2010/main" val="3848849543"/>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b="0" i="0"/>
            </a:lvl1pPr>
          </a:lstStyle>
          <a:p>
            <a:r>
              <a:rPr lang="en-US" dirty="0"/>
              <a:t>Click to edit Master title style</a:t>
            </a:r>
          </a:p>
        </p:txBody>
      </p:sp>
      <p:sp>
        <p:nvSpPr>
          <p:cNvPr id="3" name="Content Placeholder 2"/>
          <p:cNvSpPr>
            <a:spLocks noGrp="1"/>
          </p:cNvSpPr>
          <p:nvPr>
            <p:ph idx="1"/>
          </p:nvPr>
        </p:nvSpPr>
        <p:spPr>
          <a:xfrm>
            <a:off x="628650" y="1369219"/>
            <a:ext cx="7886700" cy="3263504"/>
          </a:xfrm>
          <a:prstGeom prst="rect">
            <a:avLst/>
          </a:prstGeom>
        </p:spPr>
        <p:txBody>
          <a:bodyPr/>
          <a:lstStyle>
            <a:lvl1pPr>
              <a:defRPr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cNvSpPr txBox="1">
            <a:spLocks noGrp="1"/>
          </p:cNvSpPr>
          <p:nvPr>
            <p:ph type="sldNum" sz="quarter" idx="2"/>
          </p:nvPr>
        </p:nvSpPr>
        <p:spPr>
          <a:xfrm>
            <a:off x="4301837" y="4884312"/>
            <a:ext cx="355146" cy="192514"/>
          </a:xfrm>
          <a:prstGeom prst="rect">
            <a:avLst/>
          </a:prstGeom>
        </p:spPr>
        <p:txBody>
          <a:bodyPr/>
          <a:lstStyle>
            <a:lvl1pPr>
              <a:defRPr b="0" i="0">
                <a:solidFill>
                  <a:srgbClr val="000000"/>
                </a:solidFill>
                <a:latin typeface="IBM Plex Sans" panose="020B0503050203000203" pitchFamily="34" charset="0"/>
                <a:ea typeface="IBM Plex Sans" panose="020B0503050203000203" pitchFamily="34" charset="0"/>
                <a:cs typeface="IBM Plex Sans" panose="020B0503050203000203" pitchFamily="34" charset="0"/>
                <a:sym typeface="Helvetica Light"/>
              </a:defRPr>
            </a:lvl1pPr>
          </a:lstStyle>
          <a:p>
            <a:pPr defTabSz="684593">
              <a:defRPr/>
            </a:pPr>
            <a:fld id="{86CB4B4D-7CA3-9044-876B-883B54F8677D}" type="slidenum">
              <a:rPr lang="en-GB" smtClean="0"/>
              <a:pPr defTabSz="684593">
                <a:defRPr/>
              </a:pPr>
              <a:t>‹#›</a:t>
            </a:fld>
            <a:endParaRPr lang="en-GB" dirty="0"/>
          </a:p>
        </p:txBody>
      </p:sp>
    </p:spTree>
    <p:extLst>
      <p:ext uri="{BB962C8B-B14F-4D97-AF65-F5344CB8AC3E}">
        <p14:creationId xmlns:p14="http://schemas.microsoft.com/office/powerpoint/2010/main" val="3529520367"/>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bg2"/>
                </a:solidFill>
              </a:defRPr>
            </a:lvl1pPr>
          </a:lstStyle>
          <a:p>
            <a:r>
              <a:rPr lang="en-US" dirty="0">
                <a:solidFill>
                  <a:srgbClr val="FFFFFF"/>
                </a:solidFill>
              </a:rPr>
              <a:t>IBM Cloud / November 2019 / © 2019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i="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97298" y="1621625"/>
            <a:ext cx="2149404" cy="1900252"/>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32573" t="33244" r="5899" b="26952"/>
          <a:stretch/>
        </p:blipFill>
        <p:spPr>
          <a:xfrm>
            <a:off x="7031665" y="4440472"/>
            <a:ext cx="1819940" cy="456141"/>
          </a:xfrm>
          <a:prstGeom prst="rect">
            <a:avLst/>
          </a:prstGeom>
        </p:spPr>
      </p:pic>
    </p:spTree>
    <p:extLst>
      <p:ext uri="{BB962C8B-B14F-4D97-AF65-F5344CB8AC3E}">
        <p14:creationId xmlns:p14="http://schemas.microsoft.com/office/powerpoint/2010/main" val="1377135484"/>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IBM Cloud / November 2019 / © 2019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425013417"/>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638372794"/>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0"/>
            <a:ext cx="6400800" cy="3824288"/>
          </a:xfrm>
        </p:spPr>
        <p:txBody>
          <a:bodyPr/>
          <a:lstStyle>
            <a:lvl1pPr>
              <a:defRPr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0048357"/>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lvl1pPr>
              <a:defRPr b="0" i="0"/>
            </a:lvl1pPr>
          </a:lstStyle>
          <a:p>
            <a:r>
              <a:rPr lang="en-US" dirty="0"/>
              <a:t>Click to edit Master title style</a:t>
            </a:r>
          </a:p>
        </p:txBody>
      </p:sp>
      <p:sp>
        <p:nvSpPr>
          <p:cNvPr id="3" name="Content Placeholder 2"/>
          <p:cNvSpPr>
            <a:spLocks noGrp="1"/>
          </p:cNvSpPr>
          <p:nvPr>
            <p:ph idx="1"/>
          </p:nvPr>
        </p:nvSpPr>
        <p:spPr>
          <a:xfrm>
            <a:off x="2414017" y="173736"/>
            <a:ext cx="6376911" cy="4343400"/>
          </a:xfrm>
        </p:spPr>
        <p:txBody>
          <a:bodyPr/>
          <a:lstStyle>
            <a:lvl1pPr>
              <a:defRPr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b="0" i="0"/>
            </a:lvl1pPr>
          </a:lstStyle>
          <a:p>
            <a:r>
              <a:rPr lang="en-US" dirty="0">
                <a:solidFill>
                  <a:srgbClr val="FFFFFF"/>
                </a:solidFill>
              </a:rPr>
              <a:t>IBM Cloud / November 2019 / © 2019 IBM Corporation</a:t>
            </a:r>
          </a:p>
        </p:txBody>
      </p:sp>
      <p:sp>
        <p:nvSpPr>
          <p:cNvPr id="6" name="Slide Number Placeholder 5"/>
          <p:cNvSpPr>
            <a:spLocks noGrp="1"/>
          </p:cNvSpPr>
          <p:nvPr>
            <p:ph type="sldNum" sz="quarter" idx="12"/>
          </p:nvPr>
        </p:nvSpPr>
        <p:spPr/>
        <p:txBody>
          <a:bodyPr/>
          <a:lstStyle>
            <a:lvl1pPr>
              <a:defRPr b="0" i="0"/>
            </a:lvl1pPr>
          </a:lstStyle>
          <a:p>
            <a:fld id="{E4DBDE34-E9B5-E04F-B662-69720E4BCB53}"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261486280"/>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November 2019 / © 2019 IBM Corporation</a:t>
            </a:r>
            <a:endParaRPr lang="en-US" dirty="0">
              <a:solidFill>
                <a:srgbClr val="000000"/>
              </a:solidFill>
            </a:endParaRPr>
          </a:p>
        </p:txBody>
      </p:sp>
    </p:spTree>
    <p:extLst>
      <p:ext uri="{BB962C8B-B14F-4D97-AF65-F5344CB8AC3E}">
        <p14:creationId xmlns:p14="http://schemas.microsoft.com/office/powerpoint/2010/main" val="2082398862"/>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November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1228048"/>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cSld name="section, title, text (dark background)">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November 2019 / © 2019 IBM Corporation</a:t>
            </a:r>
            <a:endParaRPr lang="en-US" dirty="0">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b="0" i="0">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1440177921"/>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bg2"/>
                </a:solidFill>
              </a:defRPr>
            </a:lvl1pPr>
          </a:lstStyle>
          <a:p>
            <a:r>
              <a:rPr lang="en-US" dirty="0">
                <a:solidFill>
                  <a:srgbClr val="FFFFFF"/>
                </a:solidFill>
              </a:rPr>
              <a:t>IBM Cloud / November 2019 / © 2019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i="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97298" y="1621625"/>
            <a:ext cx="2149404" cy="1900252"/>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32573" t="33244" r="5899" b="26952"/>
          <a:stretch/>
        </p:blipFill>
        <p:spPr>
          <a:xfrm>
            <a:off x="7031665" y="4440472"/>
            <a:ext cx="1819940" cy="456141"/>
          </a:xfrm>
          <a:prstGeom prst="rect">
            <a:avLst/>
          </a:prstGeom>
        </p:spPr>
      </p:pic>
    </p:spTree>
    <p:extLst>
      <p:ext uri="{BB962C8B-B14F-4D97-AF65-F5344CB8AC3E}">
        <p14:creationId xmlns:p14="http://schemas.microsoft.com/office/powerpoint/2010/main" val="136161298"/>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solidFill>
                  <a:srgbClr val="000000"/>
                </a:solidFill>
              </a:rPr>
              <a:t>IBM Cloud / November 2019 / © 2019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bg2"/>
                </a:solidFill>
              </a:defRPr>
            </a:lvl1pPr>
          </a:lstStyle>
          <a:p>
            <a:r>
              <a:rPr lang="en-US" dirty="0"/>
              <a:t>Click icon to add picture</a:t>
            </a:r>
          </a:p>
        </p:txBody>
      </p:sp>
    </p:spTree>
    <p:extLst>
      <p:ext uri="{BB962C8B-B14F-4D97-AF65-F5344CB8AC3E}">
        <p14:creationId xmlns:p14="http://schemas.microsoft.com/office/powerpoint/2010/main" val="2540271676"/>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IBM Cloud / November 2019 / © 2019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224765542"/>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tx">
  <p:cSld name="titel, blank">
    <p:bg>
      <p:bgPr>
        <a:solidFill>
          <a:srgbClr val="000000"/>
        </a:solidFill>
        <a:effectLst/>
      </p:bgPr>
    </p:bg>
    <p:spTree>
      <p:nvGrpSpPr>
        <p:cNvPr id="1" name=""/>
        <p:cNvGrpSpPr/>
        <p:nvPr/>
      </p:nvGrpSpPr>
      <p:grpSpPr>
        <a:xfrm>
          <a:off x="0" y="0"/>
          <a:ext cx="0" cy="0"/>
          <a:chOff x="0" y="0"/>
          <a:chExt cx="0" cy="0"/>
        </a:xfrm>
      </p:grpSpPr>
      <p:sp>
        <p:nvSpPr>
          <p:cNvPr id="570" name="Title Text"/>
          <p:cNvSpPr txBox="1">
            <a:spLocks noGrp="1"/>
          </p:cNvSpPr>
          <p:nvPr>
            <p:ph type="title"/>
          </p:nvPr>
        </p:nvSpPr>
        <p:spPr>
          <a:xfrm>
            <a:off x="228600" y="201169"/>
            <a:ext cx="4114800" cy="381001"/>
          </a:xfrm>
          <a:prstGeom prst="rect">
            <a:avLst/>
          </a:prstGeom>
        </p:spPr>
        <p:txBody>
          <a:bodyPr>
            <a:normAutofit/>
          </a:bodyPr>
          <a:lstStyle>
            <a:lvl1pPr defTabSz="457177">
              <a:defRPr b="0" i="0">
                <a:latin typeface="IBM Plex Sans" panose="020B0503050203000203" pitchFamily="34" charset="0"/>
                <a:ea typeface="IBM Plex Sans" panose="020B0503050203000203" pitchFamily="34" charset="0"/>
                <a:cs typeface="IBM Plex Sans" panose="020B0503050203000203" pitchFamily="34" charset="0"/>
                <a:sym typeface="IBM Eliot Sans Regular"/>
              </a:defRPr>
            </a:lvl1pPr>
          </a:lstStyle>
          <a:p>
            <a:r>
              <a:rPr dirty="0"/>
              <a:t>Title Text</a:t>
            </a:r>
          </a:p>
        </p:txBody>
      </p:sp>
      <p:sp>
        <p:nvSpPr>
          <p:cNvPr id="571" name="Slide Number"/>
          <p:cNvSpPr txBox="1">
            <a:spLocks noGrp="1"/>
          </p:cNvSpPr>
          <p:nvPr>
            <p:ph type="sldNum" sz="quarter" idx="2"/>
          </p:nvPr>
        </p:nvSpPr>
        <p:spPr>
          <a:xfrm>
            <a:off x="8820151" y="4847436"/>
            <a:ext cx="95251" cy="95251"/>
          </a:xfrm>
          <a:prstGeom prst="rect">
            <a:avLst/>
          </a:prstGeom>
        </p:spPr>
        <p:txBody>
          <a:bodyPr/>
          <a:lstStyle>
            <a:lvl1pPr defTabSz="685783">
              <a:defRPr b="0" i="0">
                <a:latin typeface="IBM Plex Sans" panose="020B0503050203000203" pitchFamily="34" charset="0"/>
                <a:ea typeface="IBM Plex Sans" panose="020B0503050203000203" pitchFamily="34" charset="0"/>
                <a:cs typeface="IBM Plex Sans" panose="020B0503050203000203" pitchFamily="34" charset="0"/>
                <a:sym typeface="IBM Eliot Sans Regular"/>
              </a:defRPr>
            </a:lvl1pPr>
          </a:lstStyle>
          <a:p>
            <a:pPr>
              <a:defRPr/>
            </a:pPr>
            <a:fld id="{86CB4B4D-7CA3-9044-876B-883B54F8677D}" type="slidenum">
              <a:rPr lang="en-FR" smtClean="0">
                <a:solidFill>
                  <a:srgbClr val="FFFFFF"/>
                </a:solidFill>
              </a:rPr>
              <a:pPr>
                <a:defRPr/>
              </a:pPr>
              <a:t>‹#›</a:t>
            </a:fld>
            <a:endParaRPr lang="en-FR" dirty="0">
              <a:solidFill>
                <a:srgbClr val="FFFFFF"/>
              </a:solidFill>
            </a:endParaRPr>
          </a:p>
        </p:txBody>
      </p:sp>
    </p:spTree>
    <p:extLst>
      <p:ext uri="{BB962C8B-B14F-4D97-AF65-F5344CB8AC3E}">
        <p14:creationId xmlns:p14="http://schemas.microsoft.com/office/powerpoint/2010/main" val="1055397371"/>
      </p:ext>
    </p:extLst>
  </p:cSld>
  <p:clrMapOvr>
    <a:masterClrMapping/>
  </p:clrMapOvr>
  <p:transition spd="med"/>
</p:sldLayout>
</file>

<file path=ppt/slideLayouts/slideLayout6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083796683"/>
      </p:ext>
    </p:extLst>
  </p:cSld>
  <p:clrMapOvr>
    <a:masterClrMapping/>
  </p:clrMapOvr>
  <p:transition spd="med">
    <p:fade/>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lvl1pPr>
              <a:defRPr b="0" i="0"/>
            </a:lvl1pPr>
          </a:lstStyle>
          <a:p>
            <a:r>
              <a:rPr lang="en-US" dirty="0"/>
              <a:t>Click to edit Master title style</a:t>
            </a:r>
          </a:p>
        </p:txBody>
      </p:sp>
      <p:sp>
        <p:nvSpPr>
          <p:cNvPr id="3" name="Content Placeholder 2"/>
          <p:cNvSpPr>
            <a:spLocks noGrp="1"/>
          </p:cNvSpPr>
          <p:nvPr>
            <p:ph idx="1"/>
          </p:nvPr>
        </p:nvSpPr>
        <p:spPr>
          <a:xfrm>
            <a:off x="2414017" y="173736"/>
            <a:ext cx="6376911" cy="4343400"/>
          </a:xfrm>
        </p:spPr>
        <p:txBody>
          <a:bodyPr/>
          <a:lstStyle>
            <a:lvl1pPr>
              <a:defRPr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b="0" i="0"/>
            </a:lvl1pPr>
          </a:lstStyle>
          <a:p>
            <a:r>
              <a:rPr lang="en-US" dirty="0">
                <a:solidFill>
                  <a:srgbClr val="FFFFFF"/>
                </a:solidFill>
              </a:rPr>
              <a:t>IBM Cloud / November 2019 / © 2019 IBM Corporation</a:t>
            </a:r>
          </a:p>
        </p:txBody>
      </p:sp>
      <p:sp>
        <p:nvSpPr>
          <p:cNvPr id="6" name="Slide Number Placeholder 5"/>
          <p:cNvSpPr>
            <a:spLocks noGrp="1"/>
          </p:cNvSpPr>
          <p:nvPr>
            <p:ph type="sldNum" sz="quarter" idx="12"/>
          </p:nvPr>
        </p:nvSpPr>
        <p:spPr/>
        <p:txBody>
          <a:bodyPr/>
          <a:lstStyle>
            <a:lvl1pPr>
              <a:defRPr b="0" i="0"/>
            </a:lvl1pPr>
          </a:lstStyle>
          <a:p>
            <a:fld id="{E4DBDE34-E9B5-E04F-B662-69720E4BCB53}"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3244938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04229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November 2019 / © 2019 IBM Corporation</a:t>
            </a:r>
            <a:endParaRPr lang="en-US" dirty="0">
              <a:solidFill>
                <a:srgbClr val="000000"/>
              </a:solidFill>
            </a:endParaRPr>
          </a:p>
        </p:txBody>
      </p:sp>
    </p:spTree>
    <p:extLst>
      <p:ext uri="{BB962C8B-B14F-4D97-AF65-F5344CB8AC3E}">
        <p14:creationId xmlns:p14="http://schemas.microsoft.com/office/powerpoint/2010/main" val="2863651024"/>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468F0CB3-015F-D943-AE00-18F35832A07C}"/>
              </a:ext>
            </a:extLst>
          </p:cNvPr>
          <p:cNvSpPr>
            <a:spLocks noGrp="1"/>
          </p:cNvSpPr>
          <p:nvPr>
            <p:ph type="sldNum" sz="quarter" idx="4"/>
          </p:nvPr>
        </p:nvSpPr>
        <p:spPr>
          <a:xfrm>
            <a:off x="256032" y="4804948"/>
            <a:ext cx="370578" cy="201168"/>
          </a:xfrm>
          <a:prstGeom prst="rect">
            <a:avLst/>
          </a:prstGeom>
        </p:spPr>
        <p:txBody>
          <a:bodyPr vert="horz" lIns="0" tIns="0" rIns="0" bIns="0" rtlCol="0" anchor="ctr"/>
          <a:lstStyle>
            <a:lvl1pPr algn="ctr">
              <a:defRPr kumimoji="0" lang="uk-UA" sz="613" b="0" i="0" u="none" strike="noStrike" cap="none" spc="0" normalizeH="0" baseline="0" smtClean="0">
                <a:ln>
                  <a:noFill/>
                </a:ln>
                <a:solidFill>
                  <a:schemeClr val="tx2"/>
                </a:solidFill>
                <a:effectLst/>
                <a:uFillTx/>
                <a:latin typeface="IBM Plex Sans" charset="0"/>
                <a:ea typeface="IBM Plex Sans" charset="0"/>
                <a:cs typeface="IBM Plex Sans" charset="0"/>
                <a:sym typeface="Arial"/>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fld id="{5714FB1E-E660-F74D-BC29-F339B17ACE97}" type="slidenum">
              <a:rPr kumimoji="0" lang="en-US" sz="613" b="0" i="0" u="none" strike="noStrike" kern="1200" cap="none" spc="0" normalizeH="0" baseline="0" noProof="0" smtClean="0">
                <a:ln>
                  <a:noFill/>
                </a:ln>
                <a:solidFill>
                  <a:srgbClr val="EAEAEA"/>
                </a:solidFill>
                <a:effectLst/>
                <a:uLnTx/>
                <a:uFillTx/>
                <a:latin typeface="IBM Plex Sans" charset="0"/>
                <a:sym typeface="Arial"/>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13" b="0" i="0" u="none" strike="noStrike" kern="1200" cap="none" spc="0" normalizeH="0" baseline="0" noProof="0" dirty="0">
              <a:ln>
                <a:noFill/>
              </a:ln>
              <a:solidFill>
                <a:srgbClr val="EAEAEA"/>
              </a:solidFill>
              <a:effectLst/>
              <a:uLnTx/>
              <a:uFillTx/>
              <a:latin typeface="IBM Plex Sans" charset="0"/>
              <a:sym typeface="Arial"/>
            </a:endParaRPr>
          </a:p>
        </p:txBody>
      </p:sp>
      <p:sp>
        <p:nvSpPr>
          <p:cNvPr id="5" name="Footer Placeholder 7">
            <a:extLst>
              <a:ext uri="{FF2B5EF4-FFF2-40B4-BE49-F238E27FC236}">
                <a16:creationId xmlns:a16="http://schemas.microsoft.com/office/drawing/2014/main" id="{552CA6F7-1F80-3245-AB2B-BE013DDB93C1}"/>
              </a:ext>
            </a:extLst>
          </p:cNvPr>
          <p:cNvSpPr>
            <a:spLocks noGrp="1"/>
          </p:cNvSpPr>
          <p:nvPr>
            <p:ph type="ftr" sz="quarter" idx="3"/>
          </p:nvPr>
        </p:nvSpPr>
        <p:spPr>
          <a:xfrm>
            <a:off x="680663" y="4804948"/>
            <a:ext cx="1371600" cy="201168"/>
          </a:xfrm>
          <a:prstGeom prst="rect">
            <a:avLst/>
          </a:prstGeom>
        </p:spPr>
        <p:txBody>
          <a:bodyPr vert="horz" lIns="0" tIns="0" rIns="0" bIns="0" rtlCol="0" anchor="ctr"/>
          <a:lstStyle>
            <a:lvl1pPr algn="l">
              <a:defRPr sz="613">
                <a:solidFill>
                  <a:schemeClr val="tx2"/>
                </a:solidFill>
                <a:latin typeface="IBM Plex Sans" charset="0"/>
                <a:ea typeface="IBM Plex Sans" charset="0"/>
                <a:cs typeface="IBM Plex Sans"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13" b="0" i="0" u="none" strike="noStrike" kern="1200" cap="none" spc="0" normalizeH="0" baseline="0" noProof="0" dirty="0">
                <a:ln>
                  <a:noFill/>
                </a:ln>
                <a:solidFill>
                  <a:srgbClr val="EAEAEA"/>
                </a:solidFill>
                <a:effectLst/>
                <a:uLnTx/>
                <a:uFillTx/>
                <a:latin typeface="IBM Plex Sans" charset="0"/>
              </a:rPr>
              <a:t>IBM / Salesforce Proposal lorem ipsum</a:t>
            </a:r>
          </a:p>
        </p:txBody>
      </p:sp>
    </p:spTree>
    <p:extLst>
      <p:ext uri="{BB962C8B-B14F-4D97-AF65-F5344CB8AC3E}">
        <p14:creationId xmlns:p14="http://schemas.microsoft.com/office/powerpoint/2010/main" val="1426488056"/>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000000"/>
                </a:solidFill>
              </a:rPr>
              <a:t>IBM Cloud / November 2019 / © 2019 IBM Corporation</a:t>
            </a:r>
            <a:endParaRPr lang="en-US" dirty="0">
              <a:solidFill>
                <a:srgbClr val="000000"/>
              </a:solidFill>
            </a:endParaRPr>
          </a:p>
        </p:txBody>
      </p:sp>
    </p:spTree>
    <p:extLst>
      <p:ext uri="{BB962C8B-B14F-4D97-AF65-F5344CB8AC3E}">
        <p14:creationId xmlns:p14="http://schemas.microsoft.com/office/powerpoint/2010/main" val="2659952492"/>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DOC ID / Month XX, 2017 / © 2017 IBM Corporation</a:t>
            </a:r>
          </a:p>
        </p:txBody>
      </p:sp>
    </p:spTree>
    <p:extLst>
      <p:ext uri="{BB962C8B-B14F-4D97-AF65-F5344CB8AC3E}">
        <p14:creationId xmlns:p14="http://schemas.microsoft.com/office/powerpoint/2010/main" val="41480070"/>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matchingName="title, blank">
  <p:cSld name="title, blank">
    <p:spTree>
      <p:nvGrpSpPr>
        <p:cNvPr id="1" name="Shape 14"/>
        <p:cNvGrpSpPr/>
        <p:nvPr/>
      </p:nvGrpSpPr>
      <p:grpSpPr>
        <a:xfrm>
          <a:off x="0" y="0"/>
          <a:ext cx="0" cy="0"/>
          <a:chOff x="0" y="0"/>
          <a:chExt cx="0" cy="0"/>
        </a:xfrm>
      </p:grpSpPr>
      <p:sp>
        <p:nvSpPr>
          <p:cNvPr id="15" name="Google Shape;15;p2"/>
          <p:cNvSpPr txBox="1">
            <a:spLocks noGrp="1"/>
          </p:cNvSpPr>
          <p:nvPr>
            <p:ph type="title"/>
          </p:nvPr>
        </p:nvSpPr>
        <p:spPr>
          <a:xfrm>
            <a:off x="228600" y="201168"/>
            <a:ext cx="4114800" cy="381000"/>
          </a:xfrm>
          <a:prstGeom prst="rect">
            <a:avLst/>
          </a:prstGeom>
          <a:noFill/>
          <a:ln>
            <a:noFill/>
          </a:ln>
        </p:spPr>
        <p:txBody>
          <a:bodyPr spcFirstLastPara="1" wrap="square" lIns="0" tIns="0" rIns="0" bIns="0" anchor="t" anchorCtr="0"/>
          <a:lstStyle>
            <a:lvl1pPr lvl="0" algn="l">
              <a:lnSpc>
                <a:spcPct val="90000"/>
              </a:lnSpc>
              <a:spcBef>
                <a:spcPts val="0"/>
              </a:spcBef>
              <a:spcAft>
                <a:spcPts val="0"/>
              </a:spcAft>
              <a:buSzPts val="1400"/>
              <a:buNone/>
              <a:defRPr b="0" i="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dirty="0"/>
          </a:p>
        </p:txBody>
      </p:sp>
      <p:sp>
        <p:nvSpPr>
          <p:cNvPr id="16" name="Google Shape;16;p2"/>
          <p:cNvSpPr txBox="1">
            <a:spLocks noGrp="1"/>
          </p:cNvSpPr>
          <p:nvPr>
            <p:ph type="sldNum" idx="12"/>
          </p:nvPr>
        </p:nvSpPr>
        <p:spPr>
          <a:xfrm>
            <a:off x="6858000" y="4826794"/>
            <a:ext cx="2057400" cy="136922"/>
          </a:xfrm>
          <a:prstGeom prst="rect">
            <a:avLst/>
          </a:prstGeom>
          <a:noFill/>
          <a:ln>
            <a:noFill/>
          </a:ln>
        </p:spPr>
        <p:txBody>
          <a:bodyPr spcFirstLastPara="1" wrap="square" lIns="0" tIns="0" rIns="0" bIns="0" anchor="ctr" anchorCtr="0">
            <a:noAutofit/>
          </a:bodyPr>
          <a:lstStyle>
            <a:lvl1pPr marL="0" marR="0" lvl="0" indent="0" algn="r">
              <a:spcBef>
                <a:spcPts val="0"/>
              </a:spcBef>
              <a:spcAft>
                <a:spcPts val="0"/>
              </a:spcAft>
              <a:buNone/>
              <a:defRPr sz="600" b="0" i="0" u="none" strike="noStrike" cap="none">
                <a:solidFill>
                  <a:srgbClr val="FFFFFF"/>
                </a:solidFill>
                <a:latin typeface="IBM Plex Sans"/>
                <a:ea typeface="IBM Plex Sans"/>
                <a:cs typeface="IBM Plex Sans"/>
                <a:sym typeface="IBM Plex Sans"/>
              </a:defRPr>
            </a:lvl1pPr>
            <a:lvl2pPr marL="0" marR="0" lvl="1" indent="0" algn="r">
              <a:spcBef>
                <a:spcPts val="0"/>
              </a:spcBef>
              <a:spcAft>
                <a:spcPts val="0"/>
              </a:spcAft>
              <a:buNone/>
              <a:defRPr sz="600" b="0" i="0" u="none" strike="noStrike" cap="none">
                <a:solidFill>
                  <a:srgbClr val="FFFFFF"/>
                </a:solidFill>
                <a:latin typeface="IBM Plex Sans"/>
                <a:ea typeface="IBM Plex Sans"/>
                <a:cs typeface="IBM Plex Sans"/>
                <a:sym typeface="IBM Plex Sans"/>
              </a:defRPr>
            </a:lvl2pPr>
            <a:lvl3pPr marL="0" marR="0" lvl="2" indent="0" algn="r">
              <a:spcBef>
                <a:spcPts val="0"/>
              </a:spcBef>
              <a:spcAft>
                <a:spcPts val="0"/>
              </a:spcAft>
              <a:buNone/>
              <a:defRPr sz="600" b="0" i="0" u="none" strike="noStrike" cap="none">
                <a:solidFill>
                  <a:srgbClr val="FFFFFF"/>
                </a:solidFill>
                <a:latin typeface="IBM Plex Sans"/>
                <a:ea typeface="IBM Plex Sans"/>
                <a:cs typeface="IBM Plex Sans"/>
                <a:sym typeface="IBM Plex Sans"/>
              </a:defRPr>
            </a:lvl3pPr>
            <a:lvl4pPr marL="0" marR="0" lvl="3" indent="0" algn="r">
              <a:spcBef>
                <a:spcPts val="0"/>
              </a:spcBef>
              <a:spcAft>
                <a:spcPts val="0"/>
              </a:spcAft>
              <a:buNone/>
              <a:defRPr sz="600" b="0" i="0" u="none" strike="noStrike" cap="none">
                <a:solidFill>
                  <a:srgbClr val="FFFFFF"/>
                </a:solidFill>
                <a:latin typeface="IBM Plex Sans"/>
                <a:ea typeface="IBM Plex Sans"/>
                <a:cs typeface="IBM Plex Sans"/>
                <a:sym typeface="IBM Plex Sans"/>
              </a:defRPr>
            </a:lvl4pPr>
            <a:lvl5pPr marL="0" marR="0" lvl="4" indent="0" algn="r">
              <a:spcBef>
                <a:spcPts val="0"/>
              </a:spcBef>
              <a:spcAft>
                <a:spcPts val="0"/>
              </a:spcAft>
              <a:buNone/>
              <a:defRPr sz="600" b="0" i="0" u="none" strike="noStrike" cap="none">
                <a:solidFill>
                  <a:srgbClr val="FFFFFF"/>
                </a:solidFill>
                <a:latin typeface="IBM Plex Sans"/>
                <a:ea typeface="IBM Plex Sans"/>
                <a:cs typeface="IBM Plex Sans"/>
                <a:sym typeface="IBM Plex Sans"/>
              </a:defRPr>
            </a:lvl5pPr>
            <a:lvl6pPr marL="0" marR="0" lvl="5" indent="0" algn="r">
              <a:spcBef>
                <a:spcPts val="0"/>
              </a:spcBef>
              <a:spcAft>
                <a:spcPts val="0"/>
              </a:spcAft>
              <a:buNone/>
              <a:defRPr sz="600" b="0" i="0" u="none" strike="noStrike" cap="none">
                <a:solidFill>
                  <a:srgbClr val="FFFFFF"/>
                </a:solidFill>
                <a:latin typeface="IBM Plex Sans"/>
                <a:ea typeface="IBM Plex Sans"/>
                <a:cs typeface="IBM Plex Sans"/>
                <a:sym typeface="IBM Plex Sans"/>
              </a:defRPr>
            </a:lvl6pPr>
            <a:lvl7pPr marL="0" marR="0" lvl="6" indent="0" algn="r">
              <a:spcBef>
                <a:spcPts val="0"/>
              </a:spcBef>
              <a:spcAft>
                <a:spcPts val="0"/>
              </a:spcAft>
              <a:buNone/>
              <a:defRPr sz="600" b="0" i="0" u="none" strike="noStrike" cap="none">
                <a:solidFill>
                  <a:srgbClr val="FFFFFF"/>
                </a:solidFill>
                <a:latin typeface="IBM Plex Sans"/>
                <a:ea typeface="IBM Plex Sans"/>
                <a:cs typeface="IBM Plex Sans"/>
                <a:sym typeface="IBM Plex Sans"/>
              </a:defRPr>
            </a:lvl7pPr>
            <a:lvl8pPr marL="0" marR="0" lvl="7" indent="0" algn="r">
              <a:spcBef>
                <a:spcPts val="0"/>
              </a:spcBef>
              <a:spcAft>
                <a:spcPts val="0"/>
              </a:spcAft>
              <a:buNone/>
              <a:defRPr sz="600" b="0" i="0" u="none" strike="noStrike" cap="none">
                <a:solidFill>
                  <a:srgbClr val="FFFFFF"/>
                </a:solidFill>
                <a:latin typeface="IBM Plex Sans"/>
                <a:ea typeface="IBM Plex Sans"/>
                <a:cs typeface="IBM Plex Sans"/>
                <a:sym typeface="IBM Plex Sans"/>
              </a:defRPr>
            </a:lvl8pPr>
            <a:lvl9pPr marL="0" marR="0" lvl="8" indent="0" algn="r">
              <a:spcBef>
                <a:spcPts val="0"/>
              </a:spcBef>
              <a:spcAft>
                <a:spcPts val="0"/>
              </a:spcAft>
              <a:buNone/>
              <a:defRPr sz="600" b="0" i="0" u="none" strike="noStrike" cap="none">
                <a:solidFill>
                  <a:srgbClr val="FFFFFF"/>
                </a:solidFill>
                <a:latin typeface="IBM Plex Sans"/>
                <a:ea typeface="IBM Plex Sans"/>
                <a:cs typeface="IBM Plex Sans"/>
                <a:sym typeface="IBM Plex Sans"/>
              </a:defRPr>
            </a:lvl9pPr>
          </a:lstStyle>
          <a:p>
            <a:fld id="{00000000-1234-1234-1234-123412341234}" type="slidenum">
              <a:rPr lang="uk-UA" smtClean="0"/>
              <a:pPr/>
              <a:t>‹#›</a:t>
            </a:fld>
            <a:endParaRPr lang="uk-UA"/>
          </a:p>
        </p:txBody>
      </p:sp>
      <p:sp>
        <p:nvSpPr>
          <p:cNvPr id="17" name="Google Shape;17;p2"/>
          <p:cNvSpPr txBox="1">
            <a:spLocks noGrp="1"/>
          </p:cNvSpPr>
          <p:nvPr>
            <p:ph type="ftr" idx="11"/>
          </p:nvPr>
        </p:nvSpPr>
        <p:spPr>
          <a:xfrm>
            <a:off x="228600" y="4826794"/>
            <a:ext cx="6400800" cy="136922"/>
          </a:xfrm>
          <a:prstGeom prst="rect">
            <a:avLst/>
          </a:prstGeom>
          <a:noFill/>
          <a:ln>
            <a:noFill/>
          </a:ln>
        </p:spPr>
        <p:txBody>
          <a:bodyPr spcFirstLastPara="1" wrap="square" lIns="0" tIns="0" rIns="0" bIns="0" anchor="ctr" anchorCtr="0"/>
          <a:lstStyle>
            <a:lvl1pPr lvl="0" algn="l">
              <a:spcBef>
                <a:spcPts val="0"/>
              </a:spcBef>
              <a:spcAft>
                <a:spcPts val="0"/>
              </a:spcAft>
              <a:buSzPts val="1400"/>
              <a:buNone/>
              <a:defRPr b="0" i="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FR" dirty="0"/>
          </a:p>
        </p:txBody>
      </p:sp>
    </p:spTree>
    <p:extLst>
      <p:ext uri="{BB962C8B-B14F-4D97-AF65-F5344CB8AC3E}">
        <p14:creationId xmlns:p14="http://schemas.microsoft.com/office/powerpoint/2010/main" val="1871313221"/>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bg2"/>
                </a:solidFill>
              </a:defRPr>
            </a:lvl1pPr>
          </a:lstStyle>
          <a:p>
            <a:r>
              <a:rPr lang="en-US" dirty="0"/>
              <a:t>Think 2018 / DOC ID / Month XX, 2018 / © 2018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i="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68723746"/>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bg2"/>
                </a:solidFill>
              </a:defRPr>
            </a:lvl1pPr>
          </a:lstStyle>
          <a:p>
            <a:r>
              <a:rPr lang="en-US" dirty="0"/>
              <a:t>Think 2018 / DOC ID / Month XX, 2018 / © 2018 IBM Corporation</a:t>
            </a:r>
          </a:p>
        </p:txBody>
      </p:sp>
      <p:sp>
        <p:nvSpPr>
          <p:cNvPr id="4" name="Slide Number Placeholder 3"/>
          <p:cNvSpPr>
            <a:spLocks noGrp="1"/>
          </p:cNvSpPr>
          <p:nvPr>
            <p:ph type="sldNum" sz="quarter" idx="11"/>
          </p:nvPr>
        </p:nvSpPr>
        <p:spPr/>
        <p:txBody>
          <a:bodyPr/>
          <a:lstStyle>
            <a:lvl1pPr>
              <a:defRPr b="0" i="0">
                <a:solidFill>
                  <a:schemeClr val="bg2"/>
                </a:solidFill>
              </a:defRPr>
            </a:lvl1pPr>
          </a:lstStyle>
          <a:p>
            <a:fld id="{3FD999D4-B456-9943-89B7-30D56181CE18}"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24017889"/>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b="0" i="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Fifth level</a:t>
            </a:r>
          </a:p>
        </p:txBody>
      </p:sp>
    </p:spTree>
    <p:extLst>
      <p:ext uri="{BB962C8B-B14F-4D97-AF65-F5344CB8AC3E}">
        <p14:creationId xmlns:p14="http://schemas.microsoft.com/office/powerpoint/2010/main" val="1317456778"/>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t>Think 2018 / DOC ID / Month XX, 2018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0" i="0"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876393671"/>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t>Think 2018 / DOC ID / Month XX, 2018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0" i="0"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35314588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Tree>
    <p:extLst>
      <p:ext uri="{BB962C8B-B14F-4D97-AF65-F5344CB8AC3E}">
        <p14:creationId xmlns:p14="http://schemas.microsoft.com/office/powerpoint/2010/main" val="261364194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t>Think 2018 / DOC ID / Month XX, 2018 / © 2018 IBM Corporation</a:t>
            </a:r>
          </a:p>
        </p:txBody>
      </p:sp>
    </p:spTree>
    <p:extLst>
      <p:ext uri="{BB962C8B-B14F-4D97-AF65-F5344CB8AC3E}">
        <p14:creationId xmlns:p14="http://schemas.microsoft.com/office/powerpoint/2010/main" val="3079608335"/>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b="0" i="0"/>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731073408"/>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1423004"/>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023001"/>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mn-lt"/>
              </a:defRPr>
            </a:lvl1pPr>
          </a:lstStyle>
          <a:p>
            <a:r>
              <a:rPr lang="en-US" dirty="0"/>
              <a:t>Think 2018 / DOC ID / Month XX, 2018 / © 2018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b="0" i="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49620"/>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8987154"/>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329360"/>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79"/>
            <a:ext cx="1828800" cy="35858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7713068"/>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2007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b="0" i="0"/>
            </a:lvl1pPr>
            <a:lvl2pPr marL="0" indent="0">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142544"/>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b="0" i="0">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1104389159"/>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Tree>
    <p:extLst>
      <p:ext uri="{BB962C8B-B14F-4D97-AF65-F5344CB8AC3E}">
        <p14:creationId xmlns:p14="http://schemas.microsoft.com/office/powerpoint/2010/main" val="895345642"/>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Tree>
    <p:extLst>
      <p:ext uri="{BB962C8B-B14F-4D97-AF65-F5344CB8AC3E}">
        <p14:creationId xmlns:p14="http://schemas.microsoft.com/office/powerpoint/2010/main" val="693111835"/>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Tree>
    <p:extLst>
      <p:ext uri="{BB962C8B-B14F-4D97-AF65-F5344CB8AC3E}">
        <p14:creationId xmlns:p14="http://schemas.microsoft.com/office/powerpoint/2010/main" val="399172044"/>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189897405"/>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637238519"/>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443567761"/>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717883410"/>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b="0" i="0">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Tree>
    <p:extLst>
      <p:ext uri="{BB962C8B-B14F-4D97-AF65-F5344CB8AC3E}">
        <p14:creationId xmlns:p14="http://schemas.microsoft.com/office/powerpoint/2010/main" val="4010835159"/>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Tree>
    <p:extLst>
      <p:ext uri="{BB962C8B-B14F-4D97-AF65-F5344CB8AC3E}">
        <p14:creationId xmlns:p14="http://schemas.microsoft.com/office/powerpoint/2010/main" val="41506029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5"/>
            <a:ext cx="6400800" cy="4597400"/>
          </a:xfrm>
        </p:spPr>
        <p:txBody>
          <a:bodyPr/>
          <a:lstStyle>
            <a:lvl1pPr>
              <a:defRPr b="0" i="0"/>
            </a:lvl1pPr>
          </a:lstStyle>
          <a:p>
            <a:r>
              <a:rPr lang="en-US" dirty="0"/>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9102596"/>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0"/>
            <a:ext cx="6400800" cy="3824288"/>
          </a:xfrm>
        </p:spPr>
        <p:txBody>
          <a:bodyPr/>
          <a:lstStyle>
            <a:lvl1pPr>
              <a:defRPr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0597356"/>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3482104"/>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2011630971"/>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16013"/>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b="0" i="0"/>
            </a:lvl1pPr>
            <a:lvl2pPr marL="0" indent="0">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7607376"/>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5"/>
            <a:ext cx="6400800" cy="4597400"/>
          </a:xfrm>
        </p:spPr>
        <p:txBody>
          <a:bodyPr/>
          <a:lstStyle>
            <a:lvl1pPr>
              <a:defRPr b="0" i="0"/>
            </a:lvl1pPr>
          </a:lstStyle>
          <a:p>
            <a:r>
              <a:rPr lang="en-US" dirty="0"/>
              <a:t>Click icon to add table</a:t>
            </a:r>
          </a:p>
        </p:txBody>
      </p:sp>
    </p:spTree>
    <p:extLst>
      <p:ext uri="{BB962C8B-B14F-4D97-AF65-F5344CB8AC3E}">
        <p14:creationId xmlns:p14="http://schemas.microsoft.com/office/powerpoint/2010/main" val="1439464805"/>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2373800380"/>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790242"/>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Think 2018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3132521495"/>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2018 / DOC ID / Month XX, 2018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21644631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1803234078"/>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bg2"/>
                </a:solidFill>
              </a:defRPr>
            </a:lvl1pPr>
          </a:lstStyle>
          <a:p>
            <a:r>
              <a:rPr lang="en-US" dirty="0"/>
              <a:t>IBM Cloud / April 2019 / © 2019 IBM Corporation</a:t>
            </a:r>
          </a:p>
        </p:txBody>
      </p:sp>
      <p:sp>
        <p:nvSpPr>
          <p:cNvPr id="4" name="Title 3"/>
          <p:cNvSpPr>
            <a:spLocks noGrp="1"/>
          </p:cNvSpPr>
          <p:nvPr>
            <p:ph type="title"/>
          </p:nvPr>
        </p:nvSpPr>
        <p:spPr>
          <a:xfrm>
            <a:off x="228600" y="244550"/>
            <a:ext cx="4114801" cy="4438575"/>
          </a:xfrm>
        </p:spPr>
        <p:txBody>
          <a:bodyPr/>
          <a:lstStyle>
            <a:lvl1pPr>
              <a:lnSpc>
                <a:spcPct val="90000"/>
              </a:lnSpc>
              <a:defRPr sz="2400" b="0" i="0">
                <a:solidFill>
                  <a:schemeClr val="bg2"/>
                </a:solidFill>
              </a:defRPr>
            </a:lvl1pPr>
          </a:lstStyle>
          <a:p>
            <a:r>
              <a:rPr lang="en-US" dirty="0"/>
              <a:t>Click to edit Master title style</a:t>
            </a:r>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40138" y="4275910"/>
            <a:ext cx="2606778" cy="1012920"/>
          </a:xfrm>
          <a:prstGeom prst="rect">
            <a:avLst/>
          </a:prstGeom>
        </p:spPr>
      </p:pic>
    </p:spTree>
    <p:extLst>
      <p:ext uri="{BB962C8B-B14F-4D97-AF65-F5344CB8AC3E}">
        <p14:creationId xmlns:p14="http://schemas.microsoft.com/office/powerpoint/2010/main" val="229393466"/>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bg2"/>
                </a:solidFill>
              </a:defRPr>
            </a:lvl1pPr>
          </a:lstStyle>
          <a:p>
            <a:r>
              <a:rPr lang="en-US" dirty="0"/>
              <a:t>IBM Cloud / April 2019 / © 2019 IBM Corporation</a:t>
            </a:r>
          </a:p>
        </p:txBody>
      </p:sp>
      <p:sp>
        <p:nvSpPr>
          <p:cNvPr id="4" name="Slide Number Placeholder 3"/>
          <p:cNvSpPr>
            <a:spLocks noGrp="1"/>
          </p:cNvSpPr>
          <p:nvPr>
            <p:ph type="sldNum" sz="quarter" idx="11"/>
          </p:nvPr>
        </p:nvSpPr>
        <p:spPr/>
        <p:txBody>
          <a:bodyPr/>
          <a:lstStyle>
            <a:lvl1pPr>
              <a:defRPr b="0" i="0">
                <a:solidFill>
                  <a:schemeClr val="bg2"/>
                </a:solidFill>
              </a:defRPr>
            </a:lvl1pPr>
          </a:lstStyle>
          <a:p>
            <a:fld id="{3FD999D4-B456-9943-89B7-30D56181CE18}"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402023973"/>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b="0" i="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b="0" i="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Fifth level</a:t>
            </a:r>
          </a:p>
        </p:txBody>
      </p:sp>
    </p:spTree>
    <p:extLst>
      <p:ext uri="{BB962C8B-B14F-4D97-AF65-F5344CB8AC3E}">
        <p14:creationId xmlns:p14="http://schemas.microsoft.com/office/powerpoint/2010/main" val="4168467690"/>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t>IBM Cloud / April 2019 / © 2019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845842772"/>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t>IBM Cloud / April 2019 / © 2019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bg2"/>
                </a:solidFill>
              </a:defRPr>
            </a:lvl1pPr>
          </a:lstStyle>
          <a:p>
            <a:r>
              <a:rPr lang="en-US" dirty="0"/>
              <a:t>Click icon to add picture</a:t>
            </a:r>
          </a:p>
        </p:txBody>
      </p:sp>
    </p:spTree>
    <p:extLst>
      <p:ext uri="{BB962C8B-B14F-4D97-AF65-F5344CB8AC3E}">
        <p14:creationId xmlns:p14="http://schemas.microsoft.com/office/powerpoint/2010/main" val="3793702906"/>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2"/>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Tree>
    <p:extLst>
      <p:ext uri="{BB962C8B-B14F-4D97-AF65-F5344CB8AC3E}">
        <p14:creationId xmlns:p14="http://schemas.microsoft.com/office/powerpoint/2010/main" val="3597455030"/>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t>IBM Cloud / April 2019 / © 2019 IBM Corporation</a:t>
            </a:r>
          </a:p>
        </p:txBody>
      </p:sp>
    </p:spTree>
    <p:extLst>
      <p:ext uri="{BB962C8B-B14F-4D97-AF65-F5344CB8AC3E}">
        <p14:creationId xmlns:p14="http://schemas.microsoft.com/office/powerpoint/2010/main" val="3376694013"/>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b="0" i="0"/>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b="0" i="0"/>
            </a:lvl1pPr>
          </a:lstStyle>
          <a:p>
            <a:pPr lvl="0"/>
            <a:r>
              <a:rPr lang="en-US" dirty="0"/>
              <a:t>Edit Master text styles</a:t>
            </a:r>
          </a:p>
        </p:txBody>
      </p:sp>
    </p:spTree>
    <p:extLst>
      <p:ext uri="{BB962C8B-B14F-4D97-AF65-F5344CB8AC3E}">
        <p14:creationId xmlns:p14="http://schemas.microsoft.com/office/powerpoint/2010/main" val="4002629785"/>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b="0" i="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b="0" i="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2868666"/>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b="0" i="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b="0" i="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305337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mn-lt"/>
              </a:defRPr>
            </a:lvl1pPr>
          </a:lstStyle>
          <a:p>
            <a:r>
              <a:rPr lang="en-US" dirty="0"/>
              <a:t>IBM Cloud / April 2019 / © 2019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b="0" i="0"/>
            </a:lvl1pPr>
          </a:lstStyle>
          <a:p>
            <a:pPr lvl="0"/>
            <a:r>
              <a:rPr lang="en-US" dirty="0"/>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b="0" i="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7520898"/>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70"/>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70"/>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7244550"/>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Click icon to add picture</a:t>
            </a:r>
          </a:p>
        </p:txBody>
      </p:sp>
      <p:sp>
        <p:nvSpPr>
          <p:cNvPr id="2" name="Title 1"/>
          <p:cNvSpPr>
            <a:spLocks noGrp="1"/>
          </p:cNvSpPr>
          <p:nvPr>
            <p:ph type="title"/>
          </p:nvPr>
        </p:nvSpPr>
        <p:spPr>
          <a:xfrm>
            <a:off x="228600" y="411480"/>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b="0" i="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4247074"/>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Click icon to add picture</a:t>
            </a:r>
          </a:p>
        </p:txBody>
      </p:sp>
      <p:sp>
        <p:nvSpPr>
          <p:cNvPr id="2" name="Title 1"/>
          <p:cNvSpPr>
            <a:spLocks noGrp="1"/>
          </p:cNvSpPr>
          <p:nvPr>
            <p:ph type="title"/>
          </p:nvPr>
        </p:nvSpPr>
        <p:spPr>
          <a:xfrm>
            <a:off x="228600" y="201168"/>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80"/>
            <a:ext cx="1828800" cy="35858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5300330"/>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2391782"/>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b="0" i="0">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Edit Master text styles</a:t>
            </a:r>
          </a:p>
        </p:txBody>
      </p:sp>
    </p:spTree>
    <p:extLst>
      <p:ext uri="{BB962C8B-B14F-4D97-AF65-F5344CB8AC3E}">
        <p14:creationId xmlns:p14="http://schemas.microsoft.com/office/powerpoint/2010/main" val="3816650967"/>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Click icon to add picture</a:t>
            </a:r>
          </a:p>
        </p:txBody>
      </p:sp>
      <p:sp>
        <p:nvSpPr>
          <p:cNvPr id="2" name="Title 1"/>
          <p:cNvSpPr>
            <a:spLocks noGrp="1"/>
          </p:cNvSpPr>
          <p:nvPr>
            <p:ph type="title"/>
          </p:nvPr>
        </p:nvSpPr>
        <p:spPr>
          <a:xfrm>
            <a:off x="228600" y="201169"/>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Tree>
    <p:extLst>
      <p:ext uri="{BB962C8B-B14F-4D97-AF65-F5344CB8AC3E}">
        <p14:creationId xmlns:p14="http://schemas.microsoft.com/office/powerpoint/2010/main" val="513817999"/>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Tree>
    <p:extLst>
      <p:ext uri="{BB962C8B-B14F-4D97-AF65-F5344CB8AC3E}">
        <p14:creationId xmlns:p14="http://schemas.microsoft.com/office/powerpoint/2010/main" val="1144565704"/>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Tree>
    <p:extLst>
      <p:ext uri="{BB962C8B-B14F-4D97-AF65-F5344CB8AC3E}">
        <p14:creationId xmlns:p14="http://schemas.microsoft.com/office/powerpoint/2010/main" val="2323528958"/>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b="0" i="0"/>
            </a:lvl1pPr>
          </a:lstStyle>
          <a:p>
            <a:pPr lvl="0"/>
            <a:r>
              <a:rPr lang="en-US" dirty="0"/>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b="0" i="0"/>
            </a:lvl1pPr>
            <a:lvl2pPr>
              <a:defRPr sz="1400"/>
            </a:lvl2pPr>
            <a:lvl3pPr>
              <a:defRPr sz="14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b="0" i="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15856731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590697592"/>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b="0" i="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b="0" i="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203205229"/>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792601881"/>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b="0" i="0">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Tree>
    <p:extLst>
      <p:ext uri="{BB962C8B-B14F-4D97-AF65-F5344CB8AC3E}">
        <p14:creationId xmlns:p14="http://schemas.microsoft.com/office/powerpoint/2010/main" val="2758424196"/>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Tree>
    <p:extLst>
      <p:ext uri="{BB962C8B-B14F-4D97-AF65-F5344CB8AC3E}">
        <p14:creationId xmlns:p14="http://schemas.microsoft.com/office/powerpoint/2010/main" val="3588551698"/>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770748"/>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1"/>
            <a:ext cx="6400800" cy="3824288"/>
          </a:xfrm>
        </p:spPr>
        <p:txBody>
          <a:bodyPr/>
          <a:lstStyle>
            <a:lvl1pPr>
              <a:defRPr b="0" i="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9596852"/>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7834941"/>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b="0" i="0"/>
            </a:lvl1pPr>
          </a:lstStyle>
          <a:p>
            <a:r>
              <a:rPr lang="en-US" dirty="0"/>
              <a:t>Click icon to add picture</a:t>
            </a:r>
          </a:p>
        </p:txBody>
      </p:sp>
    </p:spTree>
    <p:extLst>
      <p:ext uri="{BB962C8B-B14F-4D97-AF65-F5344CB8AC3E}">
        <p14:creationId xmlns:p14="http://schemas.microsoft.com/office/powerpoint/2010/main" val="1485943362"/>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16013"/>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b="0" i="0"/>
            </a:lvl1pPr>
            <a:lvl2pPr marL="0" indent="0">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1774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t>IBM Cloud / Management and Platform Use Case 1 / January 31, 2018 / © 2018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6"/>
            <a:ext cx="6400800" cy="4597400"/>
          </a:xfrm>
        </p:spPr>
        <p:txBody>
          <a:bodyPr/>
          <a:lstStyle>
            <a:lvl1pPr>
              <a:defRPr b="0" i="0"/>
            </a:lvl1pPr>
          </a:lstStyle>
          <a:p>
            <a:r>
              <a:rPr lang="en-US" dirty="0"/>
              <a:t>Click icon to add table</a:t>
            </a:r>
          </a:p>
        </p:txBody>
      </p:sp>
    </p:spTree>
    <p:extLst>
      <p:ext uri="{BB962C8B-B14F-4D97-AF65-F5344CB8AC3E}">
        <p14:creationId xmlns:p14="http://schemas.microsoft.com/office/powerpoint/2010/main" val="3098877873"/>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Tree>
    <p:extLst>
      <p:ext uri="{BB962C8B-B14F-4D97-AF65-F5344CB8AC3E}">
        <p14:creationId xmlns:p14="http://schemas.microsoft.com/office/powerpoint/2010/main" val="3076521346"/>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651987"/>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b="0" i="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Edit Master text styles</a:t>
            </a:r>
          </a:p>
        </p:txBody>
      </p:sp>
    </p:spTree>
    <p:extLst>
      <p:ext uri="{BB962C8B-B14F-4D97-AF65-F5344CB8AC3E}">
        <p14:creationId xmlns:p14="http://schemas.microsoft.com/office/powerpoint/2010/main" val="1992028718"/>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April 2019 / © 2019 IBM Corporation</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3318988943"/>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bg2"/>
                </a:solidFill>
              </a:defRPr>
            </a:lvl1pPr>
          </a:lstStyle>
          <a:p>
            <a:r>
              <a:rPr lang="en-US" dirty="0">
                <a:solidFill>
                  <a:srgbClr val="FFFFFF"/>
                </a:solidFill>
              </a:rPr>
              <a:t>© 2019 IBM Corporation</a:t>
            </a:r>
          </a:p>
        </p:txBody>
      </p:sp>
      <p:sp>
        <p:nvSpPr>
          <p:cNvPr id="4" name="Title 3"/>
          <p:cNvSpPr>
            <a:spLocks noGrp="1"/>
          </p:cNvSpPr>
          <p:nvPr>
            <p:ph type="title"/>
          </p:nvPr>
        </p:nvSpPr>
        <p:spPr>
          <a:xfrm>
            <a:off x="228612" y="203782"/>
            <a:ext cx="4114801" cy="4479344"/>
          </a:xfrm>
        </p:spPr>
        <p:txBody>
          <a:bodyPr/>
          <a:lstStyle>
            <a:lvl1pPr>
              <a:lnSpc>
                <a:spcPct val="90000"/>
              </a:lnSpc>
              <a:defRPr sz="2400" b="0" i="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3" y="241301"/>
            <a:ext cx="521589" cy="211455"/>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97298" y="1621626"/>
            <a:ext cx="2149404" cy="1900252"/>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7031665" y="4440473"/>
            <a:ext cx="1819940" cy="456141"/>
          </a:xfrm>
          <a:prstGeom prst="rect">
            <a:avLst/>
          </a:prstGeom>
        </p:spPr>
      </p:pic>
    </p:spTree>
    <p:extLst>
      <p:ext uri="{BB962C8B-B14F-4D97-AF65-F5344CB8AC3E}">
        <p14:creationId xmlns:p14="http://schemas.microsoft.com/office/powerpoint/2010/main" val="3963650708"/>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bg2"/>
                </a:solidFill>
              </a:defRPr>
            </a:lvl1pPr>
          </a:lstStyle>
          <a:p>
            <a:r>
              <a:rPr lang="en-US" dirty="0">
                <a:solidFill>
                  <a:srgbClr val="000000"/>
                </a:solidFill>
              </a:rPr>
              <a:t>© 2019 IBM Corporation</a:t>
            </a:r>
          </a:p>
        </p:txBody>
      </p:sp>
      <p:sp>
        <p:nvSpPr>
          <p:cNvPr id="4" name="Slide Number Placeholder 3"/>
          <p:cNvSpPr>
            <a:spLocks noGrp="1"/>
          </p:cNvSpPr>
          <p:nvPr>
            <p:ph type="sldNum" sz="quarter" idx="11"/>
          </p:nvPr>
        </p:nvSpPr>
        <p:spPr/>
        <p:txBody>
          <a:bodyPr/>
          <a:lstStyle>
            <a:lvl1pPr>
              <a:defRPr b="0" i="0">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298267954"/>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8888" algn="dec"/>
              </a:tabLst>
              <a:defRPr b="0" i="0"/>
            </a:lvl1pPr>
            <a:lvl2pPr marL="172986" indent="-172986">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046" rtl="0" eaLnBrk="1" fontAlgn="auto" latinLnBrk="0" hangingPunct="1">
              <a:lnSpc>
                <a:spcPct val="100000"/>
              </a:lnSpc>
              <a:spcBef>
                <a:spcPts val="0"/>
              </a:spcBef>
              <a:spcAft>
                <a:spcPts val="0"/>
              </a:spcAft>
              <a:buClrTx/>
              <a:buSzTx/>
              <a:buFont typeface="Arial"/>
              <a:buNone/>
              <a:tabLst>
                <a:tab pos="4022054" algn="r"/>
              </a:tabLst>
              <a:defRPr/>
            </a:pPr>
            <a:r>
              <a:rPr lang="en-US" dirty="0"/>
              <a:t>Edit Master text styles</a:t>
            </a:r>
          </a:p>
          <a:p>
            <a:pPr marL="0" marR="0" lvl="1" indent="0" algn="l" defTabSz="457046" rtl="0" eaLnBrk="1" fontAlgn="auto" latinLnBrk="0" hangingPunct="1">
              <a:lnSpc>
                <a:spcPct val="100000"/>
              </a:lnSpc>
              <a:spcBef>
                <a:spcPts val="0"/>
              </a:spcBef>
              <a:spcAft>
                <a:spcPts val="0"/>
              </a:spcAft>
              <a:buClrTx/>
              <a:buSzTx/>
              <a:buFont typeface="Arial"/>
              <a:buNone/>
              <a:tabLst>
                <a:tab pos="4022054" algn="r"/>
              </a:tabLst>
              <a:defRPr/>
            </a:pPr>
            <a:r>
              <a:rPr lang="en-US" dirty="0"/>
              <a:t>Second level</a:t>
            </a:r>
          </a:p>
          <a:p>
            <a:pPr marL="0" marR="0" lvl="2" indent="0" algn="l" defTabSz="457046" rtl="0" eaLnBrk="1" fontAlgn="auto" latinLnBrk="0" hangingPunct="1">
              <a:lnSpc>
                <a:spcPct val="100000"/>
              </a:lnSpc>
              <a:spcBef>
                <a:spcPts val="0"/>
              </a:spcBef>
              <a:spcAft>
                <a:spcPts val="0"/>
              </a:spcAft>
              <a:buClrTx/>
              <a:buSzTx/>
              <a:buFont typeface="Arial"/>
              <a:buNone/>
              <a:tabLst>
                <a:tab pos="4022054" algn="r"/>
              </a:tabLst>
              <a:defRPr/>
            </a:pPr>
            <a:r>
              <a:rPr lang="en-US" dirty="0"/>
              <a:t>Third level</a:t>
            </a:r>
          </a:p>
          <a:p>
            <a:pPr marL="0" marR="0" lvl="3" indent="0" algn="l" defTabSz="457046" rtl="0" eaLnBrk="1" fontAlgn="auto" latinLnBrk="0" hangingPunct="1">
              <a:lnSpc>
                <a:spcPct val="100000"/>
              </a:lnSpc>
              <a:spcBef>
                <a:spcPts val="0"/>
              </a:spcBef>
              <a:spcAft>
                <a:spcPts val="0"/>
              </a:spcAft>
              <a:buClrTx/>
              <a:buSzTx/>
              <a:buFont typeface="Arial"/>
              <a:buNone/>
              <a:tabLst>
                <a:tab pos="4022054" algn="r"/>
              </a:tabLst>
              <a:defRPr/>
            </a:pPr>
            <a:r>
              <a:rPr lang="en-US" dirty="0"/>
              <a:t>Fourth level</a:t>
            </a:r>
          </a:p>
          <a:p>
            <a:pPr marL="0" marR="0" lvl="4" indent="0" algn="l" defTabSz="457046" rtl="0" eaLnBrk="1" fontAlgn="auto" latinLnBrk="0" hangingPunct="1">
              <a:lnSpc>
                <a:spcPct val="100000"/>
              </a:lnSpc>
              <a:spcBef>
                <a:spcPts val="0"/>
              </a:spcBef>
              <a:spcAft>
                <a:spcPts val="0"/>
              </a:spcAft>
              <a:buClrTx/>
              <a:buSzTx/>
              <a:buFont typeface="Arial"/>
              <a:buNone/>
              <a:tabLst>
                <a:tab pos="4022054" algn="r"/>
              </a:tabLst>
              <a:defRPr/>
            </a:pPr>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8888" algn="dec"/>
              </a:tabLst>
              <a:defRPr b="0" i="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046" rtl="0" eaLnBrk="1" fontAlgn="auto" latinLnBrk="0" hangingPunct="1">
              <a:lnSpc>
                <a:spcPct val="100000"/>
              </a:lnSpc>
              <a:spcBef>
                <a:spcPts val="1100"/>
              </a:spcBef>
              <a:spcAft>
                <a:spcPts val="0"/>
              </a:spcAft>
              <a:buClrTx/>
              <a:buSzTx/>
              <a:buFont typeface="Arial"/>
              <a:buNone/>
              <a:tabLst>
                <a:tab pos="4022054" algn="r"/>
              </a:tabLst>
              <a:defRPr/>
            </a:pPr>
            <a:r>
              <a:rPr lang="en-US" dirty="0"/>
              <a:t>Edit Master text styles</a:t>
            </a:r>
          </a:p>
          <a:p>
            <a:pPr marL="0" marR="0" lvl="1" indent="0" algn="l" defTabSz="457046" rtl="0" eaLnBrk="1" fontAlgn="auto" latinLnBrk="0" hangingPunct="1">
              <a:lnSpc>
                <a:spcPct val="100000"/>
              </a:lnSpc>
              <a:spcBef>
                <a:spcPts val="1100"/>
              </a:spcBef>
              <a:spcAft>
                <a:spcPts val="0"/>
              </a:spcAft>
              <a:buClrTx/>
              <a:buSzTx/>
              <a:buFont typeface="Arial"/>
              <a:buNone/>
              <a:tabLst>
                <a:tab pos="4022054" algn="r"/>
              </a:tabLst>
              <a:defRPr/>
            </a:pPr>
            <a:r>
              <a:rPr lang="en-US" dirty="0"/>
              <a:t>Second level</a:t>
            </a:r>
          </a:p>
          <a:p>
            <a:pPr marL="0" marR="0" lvl="2" indent="0" algn="l" defTabSz="457046" rtl="0" eaLnBrk="1" fontAlgn="auto" latinLnBrk="0" hangingPunct="1">
              <a:lnSpc>
                <a:spcPct val="100000"/>
              </a:lnSpc>
              <a:spcBef>
                <a:spcPts val="1100"/>
              </a:spcBef>
              <a:spcAft>
                <a:spcPts val="0"/>
              </a:spcAft>
              <a:buClrTx/>
              <a:buSzTx/>
              <a:buFont typeface="Arial"/>
              <a:buNone/>
              <a:tabLst>
                <a:tab pos="4022054" algn="r"/>
              </a:tabLst>
              <a:defRPr/>
            </a:pPr>
            <a:r>
              <a:rPr lang="en-US" dirty="0"/>
              <a:t>Third level</a:t>
            </a:r>
          </a:p>
          <a:p>
            <a:pPr marL="0" marR="0" lvl="3" indent="0" algn="l" defTabSz="457046" rtl="0" eaLnBrk="1" fontAlgn="auto" latinLnBrk="0" hangingPunct="1">
              <a:lnSpc>
                <a:spcPct val="100000"/>
              </a:lnSpc>
              <a:spcBef>
                <a:spcPts val="1100"/>
              </a:spcBef>
              <a:spcAft>
                <a:spcPts val="0"/>
              </a:spcAft>
              <a:buClrTx/>
              <a:buSzTx/>
              <a:buFont typeface="Arial"/>
              <a:buNone/>
              <a:tabLst>
                <a:tab pos="4022054" algn="r"/>
              </a:tabLst>
              <a:defRPr/>
            </a:pPr>
            <a:r>
              <a:rPr lang="en-US" dirty="0"/>
              <a:t>Fourth level</a:t>
            </a:r>
          </a:p>
          <a:p>
            <a:pPr marL="0" marR="0" lvl="4" indent="0" algn="l" defTabSz="457046" rtl="0" eaLnBrk="1" fontAlgn="auto" latinLnBrk="0" hangingPunct="1">
              <a:lnSpc>
                <a:spcPct val="100000"/>
              </a:lnSpc>
              <a:spcBef>
                <a:spcPts val="1100"/>
              </a:spcBef>
              <a:spcAft>
                <a:spcPts val="0"/>
              </a:spcAft>
              <a:buClrTx/>
              <a:buSzTx/>
              <a:buFont typeface="Arial"/>
              <a:buNone/>
              <a:tabLst>
                <a:tab pos="4022054" algn="r"/>
              </a:tabLst>
              <a:defRPr/>
            </a:pPr>
            <a:r>
              <a:rPr lang="en-US" dirty="0"/>
              <a:t>Fifth level</a:t>
            </a:r>
          </a:p>
        </p:txBody>
      </p:sp>
    </p:spTree>
    <p:extLst>
      <p:ext uri="{BB962C8B-B14F-4D97-AF65-F5344CB8AC3E}">
        <p14:creationId xmlns:p14="http://schemas.microsoft.com/office/powerpoint/2010/main" val="940026181"/>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23"/>
            <a:ext cx="4114800" cy="1003807"/>
          </a:xfrm>
        </p:spPr>
        <p:txBody>
          <a:bodyPr/>
          <a:lstStyle>
            <a:lvl1pPr>
              <a:defRPr sz="1575"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solidFill>
                  <a:srgbClr val="000000"/>
                </a:solidFill>
              </a:rPr>
              <a:t>© 2019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714400558"/>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23"/>
            <a:ext cx="4114800" cy="1003807"/>
          </a:xfrm>
        </p:spPr>
        <p:txBody>
          <a:bodyPr/>
          <a:lstStyle>
            <a:lvl1pPr>
              <a:defRPr sz="1575"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solidFill>
                  <a:srgbClr val="000000"/>
                </a:solidFill>
              </a:rPr>
              <a:t>© 2019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bg2"/>
                </a:solidFill>
              </a:defRPr>
            </a:lvl1pPr>
          </a:lstStyle>
          <a:p>
            <a:r>
              <a:rPr lang="en-US" dirty="0"/>
              <a:t>Click icon to add picture</a:t>
            </a:r>
          </a:p>
        </p:txBody>
      </p:sp>
    </p:spTree>
    <p:extLst>
      <p:ext uri="{BB962C8B-B14F-4D97-AF65-F5344CB8AC3E}">
        <p14:creationId xmlns:p14="http://schemas.microsoft.com/office/powerpoint/2010/main" val="2144606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tx1"/>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i="0">
                <a:solidFill>
                  <a:schemeClr val="tx1"/>
                </a:solidFill>
              </a:defRPr>
            </a:lvl1pPr>
          </a:lstStyle>
          <a:p>
            <a:r>
              <a:rPr lang="en-US" dirty="0"/>
              <a:t>Click to edit Master title style</a:t>
            </a:r>
          </a:p>
        </p:txBody>
      </p:sp>
      <p:pic>
        <p:nvPicPr>
          <p:cNvPr id="5" name="Picture 4"/>
          <p:cNvPicPr>
            <a:picLocks noChangeAspect="1"/>
          </p:cNvPicPr>
          <p:nvPr userDrawn="1"/>
        </p:nvPicPr>
        <p:blipFill rotWithShape="1">
          <a:blip>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6" name="Picture 5" descr="ibm_gry.png"/>
          <p:cNvPicPr>
            <a:picLocks noChangeAspect="1"/>
          </p:cNvPicPr>
          <p:nvPr userDrawn="1"/>
        </p:nvPicPr>
        <p:blipFill>
          <a:blip r:embed="rId2" cstate="screen">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14"/>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Tree>
    <p:extLst>
      <p:ext uri="{BB962C8B-B14F-4D97-AF65-F5344CB8AC3E}">
        <p14:creationId xmlns:p14="http://schemas.microsoft.com/office/powerpoint/2010/main" val="1388617965"/>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5187462" cy="4520805"/>
          </a:xfrm>
        </p:spPr>
        <p:txBody>
          <a:bodyPr/>
          <a:lstStyle>
            <a:lvl1pPr marL="117436" indent="-117436">
              <a:tabLst/>
              <a:defRPr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solidFill>
                  <a:srgbClr val="000000"/>
                </a:solidFill>
              </a:rPr>
              <a:t>© 2019 IBM Corporation</a:t>
            </a:r>
          </a:p>
        </p:txBody>
      </p:sp>
    </p:spTree>
    <p:extLst>
      <p:ext uri="{BB962C8B-B14F-4D97-AF65-F5344CB8AC3E}">
        <p14:creationId xmlns:p14="http://schemas.microsoft.com/office/powerpoint/2010/main" val="3935238057"/>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b="0" i="0"/>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76"/>
            <a:ext cx="4114800" cy="300037"/>
          </a:xfrm>
        </p:spPr>
        <p:txBody>
          <a:bodyPr/>
          <a:lstStyle>
            <a:lvl1pPr>
              <a:defRPr sz="1125" b="0" i="0"/>
            </a:lvl1pPr>
          </a:lstStyle>
          <a:p>
            <a:pPr lvl="0"/>
            <a:r>
              <a:rPr lang="en-US" dirty="0"/>
              <a:t>Edit Master text styles</a:t>
            </a:r>
          </a:p>
        </p:txBody>
      </p:sp>
    </p:spTree>
    <p:extLst>
      <p:ext uri="{BB962C8B-B14F-4D97-AF65-F5344CB8AC3E}">
        <p14:creationId xmlns:p14="http://schemas.microsoft.com/office/powerpoint/2010/main" val="163152918"/>
      </p:ext>
    </p:extLst>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
        <p:nvSpPr>
          <p:cNvPr id="8" name="Text Placeholder 7"/>
          <p:cNvSpPr>
            <a:spLocks noGrp="1"/>
          </p:cNvSpPr>
          <p:nvPr>
            <p:ph type="body" sz="quarter" idx="12"/>
          </p:nvPr>
        </p:nvSpPr>
        <p:spPr>
          <a:xfrm>
            <a:off x="228600" y="1124718"/>
            <a:ext cx="4114800" cy="3585845"/>
          </a:xfrm>
        </p:spPr>
        <p:txBody>
          <a:bodyPr/>
          <a:lstStyle>
            <a:lvl1pPr>
              <a:spcBef>
                <a:spcPts val="0"/>
              </a:spcBef>
              <a:defRPr sz="1425" b="0" i="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8"/>
            <a:ext cx="4114800" cy="3585845"/>
          </a:xfrm>
        </p:spPr>
        <p:txBody>
          <a:bodyPr/>
          <a:lstStyle>
            <a:lvl1pPr>
              <a:spcBef>
                <a:spcPts val="0"/>
              </a:spcBef>
              <a:defRPr sz="1425" b="0" i="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3480455"/>
      </p:ext>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575" b="0" i="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6"/>
            <a:ext cx="4114800" cy="300037"/>
          </a:xfrm>
        </p:spPr>
        <p:txBody>
          <a:bodyPr/>
          <a:lstStyle>
            <a:lvl1pPr>
              <a:defRPr sz="1125" b="0" i="0"/>
            </a:lvl1pPr>
          </a:lstStyle>
          <a:p>
            <a:pPr lvl="0"/>
            <a:r>
              <a:rPr lang="en-US" dirty="0"/>
              <a:t>Edit Master text styles</a:t>
            </a:r>
          </a:p>
        </p:txBody>
      </p:sp>
      <p:sp>
        <p:nvSpPr>
          <p:cNvPr id="7" name="Text Placeholder 6"/>
          <p:cNvSpPr>
            <a:spLocks noGrp="1"/>
          </p:cNvSpPr>
          <p:nvPr>
            <p:ph type="body" sz="quarter" idx="14"/>
          </p:nvPr>
        </p:nvSpPr>
        <p:spPr>
          <a:xfrm>
            <a:off x="228600" y="1093479"/>
            <a:ext cx="4114800" cy="3589655"/>
          </a:xfrm>
        </p:spPr>
        <p:txBody>
          <a:bodyPr/>
          <a:lstStyle>
            <a:lvl1pPr>
              <a:defRPr sz="1575" b="0" i="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6752336"/>
      </p:ext>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atin typeface="+mn-lt"/>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atin typeface="+mn-lt"/>
              </a:defRPr>
            </a:lvl1pPr>
          </a:lstStyle>
          <a:p>
            <a:r>
              <a:rPr lang="en-US" dirty="0">
                <a:solidFill>
                  <a:srgbClr val="000000"/>
                </a:solidFill>
              </a:rPr>
              <a:t>© 2019 IBM Corporation</a:t>
            </a:r>
          </a:p>
        </p:txBody>
      </p:sp>
      <p:sp>
        <p:nvSpPr>
          <p:cNvPr id="6" name="Content Placeholder 5"/>
          <p:cNvSpPr>
            <a:spLocks noGrp="1"/>
          </p:cNvSpPr>
          <p:nvPr>
            <p:ph sz="quarter" idx="12"/>
          </p:nvPr>
        </p:nvSpPr>
        <p:spPr>
          <a:xfrm>
            <a:off x="228600" y="995525"/>
            <a:ext cx="4114800" cy="3687607"/>
          </a:xfrm>
        </p:spPr>
        <p:txBody>
          <a:bodyPr/>
          <a:lstStyle>
            <a:lvl1pPr>
              <a:defRPr sz="2400" b="0" i="0"/>
            </a:lvl1pPr>
          </a:lstStyle>
          <a:p>
            <a:pPr lvl="0"/>
            <a:r>
              <a:rPr lang="en-US" dirty="0"/>
              <a:t>Edit Master text styles</a:t>
            </a:r>
          </a:p>
        </p:txBody>
      </p:sp>
      <p:sp>
        <p:nvSpPr>
          <p:cNvPr id="8" name="Content Placeholder 7"/>
          <p:cNvSpPr>
            <a:spLocks noGrp="1"/>
          </p:cNvSpPr>
          <p:nvPr>
            <p:ph sz="quarter" idx="13"/>
          </p:nvPr>
        </p:nvSpPr>
        <p:spPr>
          <a:xfrm>
            <a:off x="4800600" y="1116654"/>
            <a:ext cx="4114800" cy="3566477"/>
          </a:xfrm>
        </p:spPr>
        <p:txBody>
          <a:bodyPr/>
          <a:lstStyle>
            <a:lvl1pPr>
              <a:defRPr sz="1425" b="0" i="0"/>
            </a:lvl1pPr>
            <a:lvl2pPr>
              <a:defRPr sz="1425"/>
            </a:lvl2pPr>
            <a:lvl3pPr>
              <a:defRPr sz="1425"/>
            </a:lvl3pPr>
            <a:lvl4pPr>
              <a:defRPr sz="1425"/>
            </a:lvl4pPr>
            <a:lvl5pPr>
              <a:defRPr sz="14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3775261"/>
      </p:ext>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
        <p:nvSpPr>
          <p:cNvPr id="6" name="Text Placeholder 5"/>
          <p:cNvSpPr>
            <a:spLocks noGrp="1"/>
          </p:cNvSpPr>
          <p:nvPr>
            <p:ph type="body" sz="quarter" idx="12"/>
          </p:nvPr>
        </p:nvSpPr>
        <p:spPr>
          <a:xfrm>
            <a:off x="4800600" y="1093479"/>
            <a:ext cx="1828800" cy="3589655"/>
          </a:xfrm>
        </p:spPr>
        <p:txBody>
          <a:bodyPr/>
          <a:lstStyle>
            <a:lvl1pPr>
              <a:defRPr sz="1575" b="0" i="0"/>
            </a:lvl1pPr>
            <a:lvl2pPr marL="0" indent="0">
              <a:spcBef>
                <a:spcPts val="1100"/>
              </a:spcBef>
              <a:buFontTx/>
              <a:buNone/>
              <a:defRPr sz="1125"/>
            </a:lvl2pPr>
            <a:lvl3pPr>
              <a:defRPr sz="1125"/>
            </a:lvl3pPr>
            <a:lvl4pPr>
              <a:defRPr sz="1125"/>
            </a:lvl4pPr>
            <a:lvl5pPr>
              <a:defRPr sz="11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6"/>
            <a:ext cx="4114800" cy="300037"/>
          </a:xfrm>
        </p:spPr>
        <p:txBody>
          <a:bodyPr/>
          <a:lstStyle>
            <a:lvl1pPr>
              <a:defRPr sz="1125" b="0" i="0"/>
            </a:lvl1pPr>
          </a:lstStyle>
          <a:p>
            <a:pPr lvl="0"/>
            <a:r>
              <a:rPr lang="en-US" dirty="0"/>
              <a:t>Edit Master text styles</a:t>
            </a:r>
          </a:p>
        </p:txBody>
      </p:sp>
      <p:sp>
        <p:nvSpPr>
          <p:cNvPr id="7" name="Text Placeholder 6"/>
          <p:cNvSpPr>
            <a:spLocks noGrp="1"/>
          </p:cNvSpPr>
          <p:nvPr>
            <p:ph type="body" sz="quarter" idx="14"/>
          </p:nvPr>
        </p:nvSpPr>
        <p:spPr>
          <a:xfrm>
            <a:off x="228600" y="1093479"/>
            <a:ext cx="1828800" cy="3589655"/>
          </a:xfrm>
        </p:spPr>
        <p:txBody>
          <a:bodyPr/>
          <a:lstStyle>
            <a:lvl1pPr>
              <a:spcBef>
                <a:spcPts val="1100"/>
              </a:spcBef>
              <a:defRPr sz="1575" b="0" i="0"/>
            </a:lvl1pPr>
            <a:lvl2pPr marL="0" indent="0">
              <a:spcBef>
                <a:spcPts val="1100"/>
              </a:spcBef>
              <a:buFontTx/>
              <a:buNone/>
              <a:defRPr sz="1125"/>
            </a:lvl2pPr>
            <a:lvl3pPr>
              <a:defRPr sz="1125"/>
            </a:lvl3pPr>
            <a:lvl4pPr>
              <a:defRPr sz="1125"/>
            </a:lvl4pPr>
            <a:lvl5pPr>
              <a:defRPr sz="11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79"/>
            <a:ext cx="1828800" cy="3589655"/>
          </a:xfrm>
        </p:spPr>
        <p:txBody>
          <a:bodyPr/>
          <a:lstStyle>
            <a:lvl1pPr>
              <a:defRPr sz="1575" b="0" i="0"/>
            </a:lvl1pPr>
            <a:lvl2pPr marL="0" indent="0">
              <a:spcBef>
                <a:spcPts val="1100"/>
              </a:spcBef>
              <a:buFontTx/>
              <a:buNone/>
              <a:defRPr sz="1125"/>
            </a:lvl2pPr>
            <a:lvl3pPr>
              <a:defRPr sz="1125"/>
            </a:lvl3pPr>
            <a:lvl4pPr>
              <a:defRPr sz="1125"/>
            </a:lvl4pPr>
            <a:lvl5pPr>
              <a:defRPr sz="11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79"/>
            <a:ext cx="1828800" cy="3589655"/>
          </a:xfrm>
        </p:spPr>
        <p:txBody>
          <a:bodyPr/>
          <a:lstStyle>
            <a:lvl1pPr>
              <a:defRPr sz="1575" b="0" i="0"/>
            </a:lvl1pPr>
            <a:lvl2pPr marL="0" indent="0">
              <a:spcBef>
                <a:spcPts val="1100"/>
              </a:spcBef>
              <a:buFontTx/>
              <a:buNone/>
              <a:defRPr sz="1125"/>
            </a:lvl2pPr>
            <a:lvl3pPr>
              <a:defRPr sz="1125"/>
            </a:lvl3pPr>
            <a:lvl4pPr>
              <a:defRPr sz="1125"/>
            </a:lvl4pPr>
            <a:lvl5pPr>
              <a:defRPr sz="11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4083838"/>
      </p:ext>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Click icon to add picture</a:t>
            </a:r>
          </a:p>
        </p:txBody>
      </p:sp>
      <p:sp>
        <p:nvSpPr>
          <p:cNvPr id="2" name="Title 1"/>
          <p:cNvSpPr>
            <a:spLocks noGrp="1"/>
          </p:cNvSpPr>
          <p:nvPr>
            <p:ph type="title"/>
          </p:nvPr>
        </p:nvSpPr>
        <p:spPr>
          <a:xfrm>
            <a:off x="228600" y="411480"/>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
        <p:nvSpPr>
          <p:cNvPr id="12" name="Text Placeholder 11"/>
          <p:cNvSpPr>
            <a:spLocks noGrp="1"/>
          </p:cNvSpPr>
          <p:nvPr>
            <p:ph type="body" sz="quarter" idx="13"/>
          </p:nvPr>
        </p:nvSpPr>
        <p:spPr>
          <a:xfrm>
            <a:off x="228600" y="201176"/>
            <a:ext cx="4114800" cy="300037"/>
          </a:xfrm>
        </p:spPr>
        <p:txBody>
          <a:bodyPr/>
          <a:lstStyle>
            <a:lvl1pPr>
              <a:defRPr sz="1125" b="0" i="0"/>
            </a:lvl1pPr>
          </a:lstStyle>
          <a:p>
            <a:pPr lvl="0"/>
            <a:r>
              <a:rPr lang="en-US" dirty="0"/>
              <a:t>Edit Master text styles</a:t>
            </a:r>
          </a:p>
        </p:txBody>
      </p:sp>
      <p:sp>
        <p:nvSpPr>
          <p:cNvPr id="7" name="Text Placeholder 6"/>
          <p:cNvSpPr>
            <a:spLocks noGrp="1"/>
          </p:cNvSpPr>
          <p:nvPr>
            <p:ph type="body" sz="quarter" idx="14"/>
          </p:nvPr>
        </p:nvSpPr>
        <p:spPr>
          <a:xfrm>
            <a:off x="228600" y="1097293"/>
            <a:ext cx="4114800" cy="3585845"/>
          </a:xfrm>
        </p:spPr>
        <p:txBody>
          <a:bodyPr/>
          <a:lstStyle>
            <a:lvl1pPr>
              <a:defRPr sz="1575" b="0" i="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3861987"/>
      </p:ext>
    </p:extLst>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Click icon to add picture</a:t>
            </a:r>
          </a:p>
        </p:txBody>
      </p:sp>
      <p:sp>
        <p:nvSpPr>
          <p:cNvPr id="2" name="Title 1"/>
          <p:cNvSpPr>
            <a:spLocks noGrp="1"/>
          </p:cNvSpPr>
          <p:nvPr>
            <p:ph type="title"/>
          </p:nvPr>
        </p:nvSpPr>
        <p:spPr>
          <a:xfrm>
            <a:off x="228600" y="201168"/>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
        <p:nvSpPr>
          <p:cNvPr id="7" name="Text Placeholder 6"/>
          <p:cNvSpPr>
            <a:spLocks noGrp="1"/>
          </p:cNvSpPr>
          <p:nvPr>
            <p:ph type="body" sz="quarter" idx="14"/>
          </p:nvPr>
        </p:nvSpPr>
        <p:spPr>
          <a:xfrm>
            <a:off x="228600" y="1097292"/>
            <a:ext cx="1828800" cy="3585845"/>
          </a:xfrm>
        </p:spPr>
        <p:txBody>
          <a:bodyPr/>
          <a:lstStyle>
            <a:lvl1pPr>
              <a:spcBef>
                <a:spcPts val="1100"/>
              </a:spcBef>
              <a:defRPr sz="1575" b="0" i="0"/>
            </a:lvl1pPr>
            <a:lvl2pPr marL="0" indent="0">
              <a:spcBef>
                <a:spcPts val="1100"/>
              </a:spcBef>
              <a:buFontTx/>
              <a:buNone/>
              <a:defRPr sz="1125"/>
            </a:lvl2pPr>
            <a:lvl3pPr>
              <a:defRPr sz="1125"/>
            </a:lvl3pPr>
            <a:lvl4pPr>
              <a:defRPr sz="1125"/>
            </a:lvl4pPr>
            <a:lvl5pPr>
              <a:defRPr sz="11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92"/>
            <a:ext cx="1828800" cy="3585845"/>
          </a:xfrm>
        </p:spPr>
        <p:txBody>
          <a:bodyPr/>
          <a:lstStyle>
            <a:lvl1pPr>
              <a:defRPr sz="1575" b="0" i="0"/>
            </a:lvl1pPr>
            <a:lvl2pPr marL="0" indent="0">
              <a:spcBef>
                <a:spcPts val="1100"/>
              </a:spcBef>
              <a:buFontTx/>
              <a:buNone/>
              <a:defRPr sz="1125"/>
            </a:lvl2pPr>
            <a:lvl3pPr>
              <a:defRPr sz="1125"/>
            </a:lvl3pPr>
            <a:lvl4pPr>
              <a:defRPr sz="1125"/>
            </a:lvl4pPr>
            <a:lvl5pPr>
              <a:defRPr sz="11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9310966"/>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
        <p:nvSpPr>
          <p:cNvPr id="6" name="Text Placeholder 5"/>
          <p:cNvSpPr>
            <a:spLocks noGrp="1"/>
          </p:cNvSpPr>
          <p:nvPr>
            <p:ph type="body" sz="quarter" idx="12"/>
          </p:nvPr>
        </p:nvSpPr>
        <p:spPr>
          <a:xfrm>
            <a:off x="4800600" y="1097293"/>
            <a:ext cx="1828800" cy="3501445"/>
          </a:xfrm>
        </p:spPr>
        <p:txBody>
          <a:bodyPr/>
          <a:lstStyle>
            <a:lvl1pPr>
              <a:defRPr sz="1575" b="0" i="0"/>
            </a:lvl1pPr>
            <a:lvl2pPr marL="0" indent="0">
              <a:spcBef>
                <a:spcPts val="1100"/>
              </a:spcBef>
              <a:buFontTx/>
              <a:buNone/>
              <a:defRPr sz="1125"/>
            </a:lvl2pPr>
            <a:lvl3pPr>
              <a:defRPr sz="1125"/>
            </a:lvl3pPr>
            <a:lvl4pPr>
              <a:defRPr sz="1125"/>
            </a:lvl4pPr>
            <a:lvl5pPr>
              <a:defRPr sz="11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6"/>
            <a:ext cx="4114800" cy="300037"/>
          </a:xfrm>
        </p:spPr>
        <p:txBody>
          <a:bodyPr/>
          <a:lstStyle>
            <a:lvl1pPr>
              <a:defRPr sz="1125" b="0" i="0"/>
            </a:lvl1pPr>
          </a:lstStyle>
          <a:p>
            <a:pPr lvl="0"/>
            <a:r>
              <a:rPr lang="en-US" dirty="0"/>
              <a:t>Edit Master text styles</a:t>
            </a:r>
          </a:p>
        </p:txBody>
      </p:sp>
      <p:sp>
        <p:nvSpPr>
          <p:cNvPr id="10" name="Text Placeholder 9"/>
          <p:cNvSpPr>
            <a:spLocks noGrp="1"/>
          </p:cNvSpPr>
          <p:nvPr>
            <p:ph type="body" sz="quarter" idx="16"/>
          </p:nvPr>
        </p:nvSpPr>
        <p:spPr>
          <a:xfrm>
            <a:off x="7086600" y="1097293"/>
            <a:ext cx="1828800" cy="3501445"/>
          </a:xfrm>
        </p:spPr>
        <p:txBody>
          <a:bodyPr/>
          <a:lstStyle>
            <a:lvl1pPr>
              <a:defRPr sz="1575" b="0" i="0"/>
            </a:lvl1pPr>
            <a:lvl2pPr marL="0" indent="0">
              <a:spcBef>
                <a:spcPts val="1100"/>
              </a:spcBef>
              <a:buFontTx/>
              <a:buNone/>
              <a:defRPr sz="1125"/>
            </a:lvl2pPr>
            <a:lvl3pPr>
              <a:defRPr sz="1125"/>
            </a:lvl3pPr>
            <a:lvl4pPr>
              <a:defRPr sz="1125"/>
            </a:lvl4pPr>
            <a:lvl5pPr>
              <a:defRPr sz="11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99215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tx1"/>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4" name="Slide Number Placeholder 3"/>
          <p:cNvSpPr>
            <a:spLocks noGrp="1"/>
          </p:cNvSpPr>
          <p:nvPr>
            <p:ph type="sldNum" sz="quarter" idx="11"/>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026420314"/>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596" hangingPunct="0"/>
            <a:endParaRPr lang="en-US" sz="1200" b="0" i="0" kern="0" dirty="0">
              <a:solidFill>
                <a:srgbClr val="FFFFFF"/>
              </a:solidFill>
              <a:latin typeface="IBM Plex Sans" panose="020B0503050203000203" pitchFamily="34" charset="0"/>
              <a:cs typeface="Arial"/>
              <a:sym typeface="Helvetica"/>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
        <p:nvSpPr>
          <p:cNvPr id="6" name="Text Placeholder 5"/>
          <p:cNvSpPr>
            <a:spLocks noGrp="1"/>
          </p:cNvSpPr>
          <p:nvPr>
            <p:ph type="body" sz="quarter" idx="12"/>
          </p:nvPr>
        </p:nvSpPr>
        <p:spPr>
          <a:xfrm>
            <a:off x="4800600" y="1124714"/>
            <a:ext cx="4114800" cy="3501445"/>
          </a:xfrm>
        </p:spPr>
        <p:txBody>
          <a:bodyPr/>
          <a:lstStyle>
            <a:lvl1pPr>
              <a:defRPr b="0" i="0">
                <a:solidFill>
                  <a:schemeClr val="bg2"/>
                </a:solidFill>
              </a:defRPr>
            </a:lvl1pPr>
            <a:lvl2pPr marL="0" indent="0">
              <a:spcBef>
                <a:spcPts val="1100"/>
              </a:spcBef>
              <a:buFontTx/>
              <a:buNone/>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6"/>
            <a:ext cx="4114800" cy="300037"/>
          </a:xfrm>
        </p:spPr>
        <p:txBody>
          <a:bodyPr/>
          <a:lstStyle>
            <a:lvl1pPr>
              <a:defRPr sz="1125" b="0" i="0"/>
            </a:lvl1pPr>
          </a:lstStyle>
          <a:p>
            <a:pPr lvl="0"/>
            <a:r>
              <a:rPr lang="en-US" dirty="0"/>
              <a:t>Edit Master text styles</a:t>
            </a:r>
          </a:p>
        </p:txBody>
      </p:sp>
    </p:spTree>
    <p:extLst>
      <p:ext uri="{BB962C8B-B14F-4D97-AF65-F5344CB8AC3E}">
        <p14:creationId xmlns:p14="http://schemas.microsoft.com/office/powerpoint/2010/main" val="2728573703"/>
      </p:ext>
    </p:extLst>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Click icon to add picture</a:t>
            </a:r>
          </a:p>
        </p:txBody>
      </p:sp>
      <p:sp>
        <p:nvSpPr>
          <p:cNvPr id="2" name="Title 1"/>
          <p:cNvSpPr>
            <a:spLocks noGrp="1"/>
          </p:cNvSpPr>
          <p:nvPr>
            <p:ph type="title"/>
          </p:nvPr>
        </p:nvSpPr>
        <p:spPr>
          <a:xfrm>
            <a:off x="228600" y="201170"/>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Tree>
    <p:extLst>
      <p:ext uri="{BB962C8B-B14F-4D97-AF65-F5344CB8AC3E}">
        <p14:creationId xmlns:p14="http://schemas.microsoft.com/office/powerpoint/2010/main" val="1031727193"/>
      </p:ext>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Tree>
    <p:extLst>
      <p:ext uri="{BB962C8B-B14F-4D97-AF65-F5344CB8AC3E}">
        <p14:creationId xmlns:p14="http://schemas.microsoft.com/office/powerpoint/2010/main" val="473072846"/>
      </p:ext>
    </p:extLst>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Tree>
    <p:extLst>
      <p:ext uri="{BB962C8B-B14F-4D97-AF65-F5344CB8AC3E}">
        <p14:creationId xmlns:p14="http://schemas.microsoft.com/office/powerpoint/2010/main" val="911192845"/>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304712" tIns="255966" rIns="304712" bIns="304712"/>
          <a:lstStyle>
            <a:lvl1pPr>
              <a:defRPr sz="1425" b="0" i="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
        <p:nvSpPr>
          <p:cNvPr id="12" name="Text Placeholder 11"/>
          <p:cNvSpPr>
            <a:spLocks noGrp="1"/>
          </p:cNvSpPr>
          <p:nvPr>
            <p:ph type="body" sz="quarter" idx="13"/>
          </p:nvPr>
        </p:nvSpPr>
        <p:spPr>
          <a:xfrm>
            <a:off x="228600" y="182882"/>
            <a:ext cx="4114800" cy="300037"/>
          </a:xfrm>
        </p:spPr>
        <p:txBody>
          <a:bodyPr/>
          <a:lstStyle>
            <a:lvl1pPr>
              <a:defRPr sz="1575" b="0" i="0"/>
            </a:lvl1pPr>
          </a:lstStyle>
          <a:p>
            <a:pPr lvl="0"/>
            <a:r>
              <a:rPr lang="en-US" dirty="0"/>
              <a:t>Edit Master text styles</a:t>
            </a:r>
          </a:p>
        </p:txBody>
      </p:sp>
      <p:sp>
        <p:nvSpPr>
          <p:cNvPr id="7" name="Text Placeholder 6"/>
          <p:cNvSpPr>
            <a:spLocks noGrp="1"/>
          </p:cNvSpPr>
          <p:nvPr>
            <p:ph type="body" sz="quarter" idx="14"/>
          </p:nvPr>
        </p:nvSpPr>
        <p:spPr>
          <a:xfrm>
            <a:off x="228600" y="1097288"/>
            <a:ext cx="4114800" cy="3488731"/>
          </a:xfrm>
        </p:spPr>
        <p:txBody>
          <a:bodyPr/>
          <a:lstStyle>
            <a:lvl1pPr>
              <a:defRPr sz="1575" b="0" i="0"/>
            </a:lvl1pPr>
            <a:lvl2pPr>
              <a:defRPr sz="1425"/>
            </a:lvl2pPr>
            <a:lvl3pPr>
              <a:defRPr sz="1425"/>
            </a:lvl3pPr>
            <a:lvl4pPr>
              <a:defRPr sz="1425"/>
            </a:lvl4pPr>
            <a:lvl5pPr>
              <a:defRPr sz="14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304712" tIns="255966" rIns="304712" bIns="304712"/>
          <a:lstStyle>
            <a:lvl1pPr>
              <a:defRPr sz="1425" b="0" i="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304712" tIns="255966" rIns="304712" bIns="304712"/>
          <a:lstStyle>
            <a:lvl1pPr>
              <a:defRPr sz="1425" b="0" i="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278531185"/>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304712" tIns="255966" rIns="304712" bIns="304712"/>
          <a:lstStyle>
            <a:lvl1pPr>
              <a:defRPr sz="1425" b="0" i="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304712" tIns="255966" rIns="304712" bIns="304712"/>
          <a:lstStyle>
            <a:lvl1pPr>
              <a:defRPr sz="1425" b="0" i="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304712" tIns="255966" rIns="304712" bIns="304712"/>
          <a:lstStyle>
            <a:lvl1pPr>
              <a:defRPr sz="1425" b="0" i="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63"/>
            <a:ext cx="4572000" cy="2111375"/>
          </a:xfrm>
          <a:solidFill>
            <a:schemeClr val="tx1"/>
          </a:solidFill>
        </p:spPr>
        <p:txBody>
          <a:bodyPr lIns="304712" tIns="255966" rIns="304712" bIns="304712"/>
          <a:lstStyle>
            <a:lvl1pPr>
              <a:defRPr sz="1425"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2" y="-1"/>
            <a:ext cx="4571999" cy="2571751"/>
          </a:xfrm>
          <a:solidFill>
            <a:schemeClr val="accent2"/>
          </a:solidFill>
        </p:spPr>
        <p:txBody>
          <a:bodyPr lIns="304712" tIns="268151" rIns="304712" bIns="304712"/>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931681605"/>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304712" tIns="255966" rIns="304712" bIns="304712"/>
          <a:lstStyle>
            <a:lvl1pPr>
              <a:defRPr sz="1425" b="0" i="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304712" tIns="255966" rIns="304712" bIns="304712"/>
          <a:lstStyle>
            <a:lvl1pPr>
              <a:defRPr sz="1425" b="0" i="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304712" tIns="255966" rIns="304712" bIns="304712"/>
          <a:lstStyle>
            <a:lvl1pPr>
              <a:defRPr sz="1425" b="0" i="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304712" tIns="255966" rIns="304712" bIns="304712"/>
          <a:lstStyle>
            <a:lvl1pPr>
              <a:defRPr sz="1425"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
        <p:nvSpPr>
          <p:cNvPr id="6" name="Title 5"/>
          <p:cNvSpPr>
            <a:spLocks noGrp="1"/>
          </p:cNvSpPr>
          <p:nvPr>
            <p:ph type="title"/>
          </p:nvPr>
        </p:nvSpPr>
        <p:spPr>
          <a:xfrm>
            <a:off x="12" y="-1"/>
            <a:ext cx="9143999" cy="2571751"/>
          </a:xfrm>
          <a:solidFill>
            <a:schemeClr val="tx1"/>
          </a:solidFill>
        </p:spPr>
        <p:txBody>
          <a:bodyPr lIns="304712" tIns="207205" rIns="304712" bIns="304712"/>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360877753"/>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
        <p:nvSpPr>
          <p:cNvPr id="6" name="Title 5"/>
          <p:cNvSpPr>
            <a:spLocks noGrp="1"/>
          </p:cNvSpPr>
          <p:nvPr>
            <p:ph type="title"/>
          </p:nvPr>
        </p:nvSpPr>
        <p:spPr>
          <a:xfrm>
            <a:off x="12" y="-1"/>
            <a:ext cx="9143999" cy="1290639"/>
          </a:xfrm>
          <a:solidFill>
            <a:schemeClr val="tx1"/>
          </a:solidFill>
        </p:spPr>
        <p:txBody>
          <a:bodyPr lIns="304712" tIns="268151" rIns="304712" bIns="304712"/>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294333639"/>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304712" tIns="207205" rIns="304712" bIns="304712"/>
          <a:lstStyle>
            <a:lvl1pPr>
              <a:defRPr b="0" i="0">
                <a:solidFill>
                  <a:schemeClr val="bg2"/>
                </a:solidFill>
              </a:defRPr>
            </a:lvl1pPr>
            <a:lvl2pPr>
              <a:defRPr sz="975">
                <a:solidFill>
                  <a:schemeClr val="bg2"/>
                </a:solidFill>
              </a:defRPr>
            </a:lvl2pPr>
            <a:lvl3pPr>
              <a:defRPr sz="975">
                <a:solidFill>
                  <a:schemeClr val="bg2"/>
                </a:solidFill>
              </a:defRPr>
            </a:lvl3pPr>
            <a:lvl4pPr>
              <a:defRPr sz="975">
                <a:solidFill>
                  <a:schemeClr val="bg2"/>
                </a:solidFill>
              </a:defRPr>
            </a:lvl4pPr>
            <a:lvl5pPr>
              <a:defRPr sz="975">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Tree>
    <p:extLst>
      <p:ext uri="{BB962C8B-B14F-4D97-AF65-F5344CB8AC3E}">
        <p14:creationId xmlns:p14="http://schemas.microsoft.com/office/powerpoint/2010/main" val="2995486575"/>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304712" tIns="255966" rIns="304712" bIns="304712"/>
          <a:lstStyle>
            <a:lvl1pPr>
              <a:defRPr sz="1575" b="0" i="0">
                <a:solidFill>
                  <a:schemeClr val="bg2"/>
                </a:solidFill>
              </a:defRPr>
            </a:lvl1pPr>
            <a:lvl2pPr>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304712" tIns="255966" rIns="304712" bIns="304712"/>
          <a:lstStyle>
            <a:lvl1pPr>
              <a:defRPr sz="1425" b="0" i="0">
                <a:solidFill>
                  <a:schemeClr val="bg2"/>
                </a:solidFill>
              </a:defRPr>
            </a:lvl1pPr>
            <a:lvl2pPr>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304712" tIns="255966" rIns="304712" bIns="304712"/>
          <a:lstStyle>
            <a:lvl1pPr>
              <a:defRPr sz="1425" b="0" i="0">
                <a:solidFill>
                  <a:schemeClr val="bg2"/>
                </a:solidFill>
              </a:defRPr>
            </a:lvl1pPr>
            <a:lvl2pPr>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304712" tIns="255966" rIns="304712" bIns="304712"/>
          <a:lstStyle>
            <a:lvl1pPr>
              <a:defRPr sz="1425" b="0" i="0">
                <a:solidFill>
                  <a:schemeClr val="bg2"/>
                </a:solidFill>
              </a:defRPr>
            </a:lvl1pPr>
            <a:lvl2pPr>
              <a:defRPr sz="1125">
                <a:solidFill>
                  <a:schemeClr val="bg2"/>
                </a:solidFill>
              </a:defRPr>
            </a:lvl2pPr>
            <a:lvl3pPr>
              <a:defRPr sz="1125">
                <a:solidFill>
                  <a:schemeClr val="bg2"/>
                </a:solidFill>
              </a:defRPr>
            </a:lvl3pPr>
            <a:lvl4pPr>
              <a:defRPr sz="1125">
                <a:solidFill>
                  <a:schemeClr val="bg2"/>
                </a:solidFill>
              </a:defRPr>
            </a:lvl4pPr>
            <a:lvl5pPr>
              <a:defRPr sz="1125">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Tree>
    <p:extLst>
      <p:ext uri="{BB962C8B-B14F-4D97-AF65-F5344CB8AC3E}">
        <p14:creationId xmlns:p14="http://schemas.microsoft.com/office/powerpoint/2010/main" val="30961341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b="0" i="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b="0" i="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
        <p:nvSpPr>
          <p:cNvPr id="6" name="Text Placeholder 5"/>
          <p:cNvSpPr>
            <a:spLocks noGrp="1"/>
          </p:cNvSpPr>
          <p:nvPr>
            <p:ph type="body" sz="quarter" idx="12"/>
          </p:nvPr>
        </p:nvSpPr>
        <p:spPr>
          <a:xfrm>
            <a:off x="228600" y="1097293"/>
            <a:ext cx="1828800" cy="3501445"/>
          </a:xfrm>
        </p:spPr>
        <p:txBody>
          <a:bodyPr/>
          <a:lstStyle>
            <a:lvl1pPr>
              <a:defRPr sz="1575" b="0" i="0"/>
            </a:lvl1pPr>
            <a:lvl2pPr marL="0" indent="0">
              <a:spcBef>
                <a:spcPts val="1100"/>
              </a:spcBef>
              <a:buFontTx/>
              <a:buNone/>
              <a:defRPr sz="1125"/>
            </a:lvl2pPr>
            <a:lvl3pPr>
              <a:defRPr sz="1125"/>
            </a:lvl3pPr>
            <a:lvl4pPr>
              <a:defRPr sz="1125"/>
            </a:lvl4pPr>
            <a:lvl5pPr>
              <a:defRPr sz="11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0091575"/>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
        <p:nvSpPr>
          <p:cNvPr id="7" name="Text Placeholder 6"/>
          <p:cNvSpPr>
            <a:spLocks noGrp="1"/>
          </p:cNvSpPr>
          <p:nvPr>
            <p:ph type="body" sz="quarter" idx="12"/>
          </p:nvPr>
        </p:nvSpPr>
        <p:spPr>
          <a:xfrm>
            <a:off x="228600" y="1116490"/>
            <a:ext cx="1828800" cy="3454400"/>
          </a:xfrm>
        </p:spPr>
        <p:txBody>
          <a:bodyPr/>
          <a:lstStyle>
            <a:lvl1pPr>
              <a:defRPr sz="1425" b="0" i="0"/>
            </a:lvl1pPr>
            <a:lvl2pPr>
              <a:defRPr sz="1125"/>
            </a:lvl2pPr>
            <a:lvl3pPr>
              <a:defRPr sz="1125"/>
            </a:lvl3pPr>
            <a:lvl4pPr>
              <a:defRPr sz="1125"/>
            </a:lvl4pPr>
            <a:lvl5pPr>
              <a:defRPr sz="11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1"/>
            <a:ext cx="6400800" cy="3824288"/>
          </a:xfrm>
        </p:spPr>
        <p:txBody>
          <a:bodyPr/>
          <a:lstStyle>
            <a:lvl1pPr>
              <a:defRPr b="0" i="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0753858"/>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
        <p:nvSpPr>
          <p:cNvPr id="7" name="Text Placeholder 6"/>
          <p:cNvSpPr>
            <a:spLocks noGrp="1"/>
          </p:cNvSpPr>
          <p:nvPr>
            <p:ph type="body" sz="quarter" idx="12"/>
          </p:nvPr>
        </p:nvSpPr>
        <p:spPr>
          <a:xfrm>
            <a:off x="228600" y="1116490"/>
            <a:ext cx="1828800" cy="3454400"/>
          </a:xfrm>
        </p:spPr>
        <p:txBody>
          <a:bodyPr/>
          <a:lstStyle>
            <a:lvl1pPr>
              <a:defRPr sz="1425" b="0" i="0"/>
            </a:lvl1pPr>
            <a:lvl2pPr>
              <a:defRPr sz="1125"/>
            </a:lvl2pPr>
            <a:lvl3pPr>
              <a:defRPr sz="1125"/>
            </a:lvl3pPr>
            <a:lvl4pPr>
              <a:defRPr sz="1125"/>
            </a:lvl4pPr>
            <a:lvl5pPr>
              <a:defRPr sz="11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0849462"/>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575" b="0" i="0"/>
            </a:lvl1pPr>
            <a:lvl2pPr>
              <a:defRPr sz="1125"/>
            </a:lvl2pPr>
            <a:lvl3pPr>
              <a:defRPr sz="1125"/>
            </a:lvl3pPr>
            <a:lvl4pPr>
              <a:defRPr sz="1125"/>
            </a:lvl4pPr>
            <a:lvl5pPr>
              <a:defRPr sz="11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25" b="0" i="0"/>
            </a:lvl1pPr>
            <a:lvl2pPr marL="0" indent="0">
              <a:buNone/>
              <a:defRPr sz="975"/>
            </a:lvl2pPr>
            <a:lvl3pPr>
              <a:defRPr sz="975"/>
            </a:lvl3pPr>
            <a:lvl4pPr>
              <a:defRPr sz="975"/>
            </a:lvl4pPr>
            <a:lvl5pPr>
              <a:defRPr sz="9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b="0" i="0"/>
            </a:lvl1pPr>
          </a:lstStyle>
          <a:p>
            <a:r>
              <a:rPr lang="en-US" dirty="0"/>
              <a:t>Click icon to add picture</a:t>
            </a:r>
          </a:p>
        </p:txBody>
      </p:sp>
    </p:spTree>
    <p:extLst>
      <p:ext uri="{BB962C8B-B14F-4D97-AF65-F5344CB8AC3E}">
        <p14:creationId xmlns:p14="http://schemas.microsoft.com/office/powerpoint/2010/main" val="2409796105"/>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575" b="0" i="0"/>
            </a:lvl1pPr>
            <a:lvl2pPr>
              <a:defRPr sz="1125"/>
            </a:lvl2pPr>
            <a:lvl3pPr>
              <a:defRPr sz="1125"/>
            </a:lvl3pPr>
            <a:lvl4pPr>
              <a:defRPr sz="1125"/>
            </a:lvl4pPr>
            <a:lvl5pPr>
              <a:defRPr sz="11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16013"/>
            <a:ext cx="1828800" cy="3456432"/>
          </a:xfrm>
        </p:spPr>
        <p:txBody>
          <a:bodyPr/>
          <a:lstStyle>
            <a:lvl1pPr>
              <a:defRPr sz="1425" b="0" i="0"/>
            </a:lvl1pPr>
            <a:lvl2pPr marL="0" indent="0">
              <a:buNone/>
              <a:defRPr sz="975"/>
            </a:lvl2pPr>
            <a:lvl3pPr>
              <a:defRPr sz="975"/>
            </a:lvl3pPr>
            <a:lvl4pPr>
              <a:defRPr sz="975"/>
            </a:lvl4pPr>
            <a:lvl5pPr>
              <a:defRPr sz="97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51560"/>
            <a:ext cx="4215008" cy="3456432"/>
          </a:xfrm>
        </p:spPr>
        <p:txBody>
          <a:bodyPr/>
          <a:lstStyle>
            <a:lvl1pPr marL="117436" indent="-117436">
              <a:tabLst/>
              <a:defRPr sz="2400" b="0" i="0"/>
            </a:lvl1pPr>
            <a:lvl2pPr marL="0" indent="0">
              <a:buNone/>
              <a:defRPr sz="1125"/>
            </a:lvl2pPr>
            <a:lvl3pPr>
              <a:defRPr sz="1125"/>
            </a:lvl3pPr>
            <a:lvl4pPr>
              <a:defRPr sz="1125"/>
            </a:lvl4pPr>
            <a:lvl5pPr>
              <a:defRPr sz="11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941038"/>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
        <p:nvSpPr>
          <p:cNvPr id="6" name="Text Placeholder 5"/>
          <p:cNvSpPr>
            <a:spLocks noGrp="1"/>
          </p:cNvSpPr>
          <p:nvPr>
            <p:ph type="body" sz="quarter" idx="12"/>
          </p:nvPr>
        </p:nvSpPr>
        <p:spPr>
          <a:xfrm>
            <a:off x="228600" y="192026"/>
            <a:ext cx="1828800" cy="4408995"/>
          </a:xfrm>
        </p:spPr>
        <p:txBody>
          <a:bodyPr/>
          <a:lstStyle>
            <a:lvl1pPr>
              <a:defRPr sz="1575" b="0" i="0"/>
            </a:lvl1pPr>
            <a:lvl2pPr marL="0" indent="0">
              <a:spcBef>
                <a:spcPts val="1100"/>
              </a:spcBef>
              <a:buFontTx/>
              <a:buNone/>
              <a:defRPr sz="1125"/>
            </a:lvl2pPr>
            <a:lvl3pPr>
              <a:defRPr sz="1125"/>
            </a:lvl3pPr>
            <a:lvl4pPr>
              <a:defRPr sz="1125"/>
            </a:lvl4pPr>
            <a:lvl5pPr>
              <a:defRPr sz="1125"/>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7"/>
            <a:ext cx="6400800" cy="4597400"/>
          </a:xfrm>
        </p:spPr>
        <p:txBody>
          <a:bodyPr/>
          <a:lstStyle>
            <a:lvl1pPr>
              <a:defRPr b="0" i="0"/>
            </a:lvl1pPr>
          </a:lstStyle>
          <a:p>
            <a:r>
              <a:rPr lang="en-US" dirty="0"/>
              <a:t>Click icon to add table</a:t>
            </a:r>
          </a:p>
        </p:txBody>
      </p:sp>
    </p:spTree>
    <p:extLst>
      <p:ext uri="{BB962C8B-B14F-4D97-AF65-F5344CB8AC3E}">
        <p14:creationId xmlns:p14="http://schemas.microsoft.com/office/powerpoint/2010/main" val="1653226677"/>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Tree>
    <p:extLst>
      <p:ext uri="{BB962C8B-B14F-4D97-AF65-F5344CB8AC3E}">
        <p14:creationId xmlns:p14="http://schemas.microsoft.com/office/powerpoint/2010/main" val="1537040162"/>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93826"/>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8888" algn="dec"/>
              </a:tabLst>
              <a:defRPr sz="1125" b="0" i="0"/>
            </a:lvl1pPr>
            <a:lvl2pPr marL="172986" indent="-172986">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046" rtl="0" eaLnBrk="1" fontAlgn="auto" latinLnBrk="0" hangingPunct="1">
              <a:lnSpc>
                <a:spcPct val="100000"/>
              </a:lnSpc>
              <a:spcBef>
                <a:spcPts val="0"/>
              </a:spcBef>
              <a:spcAft>
                <a:spcPts val="0"/>
              </a:spcAft>
              <a:buClrTx/>
              <a:buSzTx/>
              <a:buFont typeface="Arial"/>
              <a:buNone/>
              <a:tabLst>
                <a:tab pos="4022054" algn="r"/>
              </a:tabLst>
              <a:defRPr/>
            </a:pPr>
            <a:r>
              <a:rPr lang="en-US" dirty="0"/>
              <a:t>Edit Master text styles</a:t>
            </a:r>
          </a:p>
        </p:txBody>
      </p:sp>
    </p:spTree>
    <p:extLst>
      <p:ext uri="{BB962C8B-B14F-4D97-AF65-F5344CB8AC3E}">
        <p14:creationId xmlns:p14="http://schemas.microsoft.com/office/powerpoint/2010/main" val="1039498488"/>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63"/>
            <a:ext cx="1292094" cy="526097"/>
          </a:xfrm>
          <a:prstGeom prst="rect">
            <a:avLst/>
          </a:prstGeom>
        </p:spPr>
      </p:pic>
    </p:spTree>
    <p:extLst>
      <p:ext uri="{BB962C8B-B14F-4D97-AF65-F5344CB8AC3E}">
        <p14:creationId xmlns:p14="http://schemas.microsoft.com/office/powerpoint/2010/main" val="3631608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2286000" cy="5143500"/>
          </a:xfrm>
          <a:prstGeom prst="rect">
            <a:avLst/>
          </a:prstGeom>
          <a:solidFill>
            <a:srgbClr val="C9DEFF"/>
          </a:solidFill>
        </p:spPr>
        <p:txBody>
          <a:bodyPr wrap="square" lIns="0" tIns="0" rIns="0" bIns="0" rtlCol="0" anchor="ctr">
            <a:noAutofit/>
          </a:bodyPr>
          <a:lstStyle/>
          <a:p>
            <a:pPr algn="ctr" defTabSz="685596" hangingPunct="0"/>
            <a:endParaRPr lang="en-US" sz="1200" b="0" i="0" kern="0" dirty="0">
              <a:solidFill>
                <a:srgbClr val="FFFFFF"/>
              </a:solidFill>
              <a:latin typeface="IBM Plex Sans" panose="020B0503050000000000" pitchFamily="34" charset="0"/>
              <a:cs typeface="Arial"/>
              <a:sym typeface="Helvetica"/>
            </a:endParaRP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
        <p:nvSpPr>
          <p:cNvPr id="8" name="Title 1"/>
          <p:cNvSpPr>
            <a:spLocks noGrp="1"/>
          </p:cNvSpPr>
          <p:nvPr>
            <p:ph type="title" hasCustomPrompt="1"/>
          </p:nvPr>
        </p:nvSpPr>
        <p:spPr>
          <a:xfrm>
            <a:off x="228600" y="196058"/>
            <a:ext cx="1828800" cy="4491101"/>
          </a:xfrm>
        </p:spPr>
        <p:txBody>
          <a:bodyPr vert="horz" wrap="square" lIns="0" tIns="0" rIns="0" bIns="0" rtlCol="0" anchor="t" anchorCtr="0">
            <a:noAutofit/>
          </a:bodyPr>
          <a:lstStyle>
            <a:lvl1pPr>
              <a:defRPr lang="en-US" sz="2775" b="0" i="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7298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1.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b="0" i="0"/>
            </a:lvl1pPr>
          </a:lstStyle>
          <a:p>
            <a:pPr defTabSz="617024">
              <a:lnSpc>
                <a:spcPct val="90000"/>
              </a:lnSpc>
              <a:spcBef>
                <a:spcPts val="540"/>
              </a:spcBef>
              <a:buClr>
                <a:srgbClr val="1D3649"/>
              </a:buClr>
            </a:pPr>
            <a:r>
              <a:rPr lang="en-US" dirty="0">
                <a:solidFill>
                  <a:srgbClr val="FFFFFF"/>
                </a:solidFill>
              </a:rPr>
              <a:t>© 2019 IBM Corporation</a:t>
            </a:r>
          </a:p>
        </p:txBody>
      </p:sp>
    </p:spTree>
    <p:extLst>
      <p:ext uri="{BB962C8B-B14F-4D97-AF65-F5344CB8AC3E}">
        <p14:creationId xmlns:p14="http://schemas.microsoft.com/office/powerpoint/2010/main" val="1036455612"/>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defTabSz="685596" hangingPunct="0"/>
            <a:endParaRPr lang="en-US" sz="1200" b="0" i="0" kern="0" dirty="0">
              <a:solidFill>
                <a:srgbClr val="000000"/>
              </a:solidFill>
              <a:latin typeface="IBM Plex Sans" panose="020B0503050203000203" pitchFamily="34" charset="0"/>
              <a:cs typeface="Arial"/>
              <a:sym typeface="Helvetica"/>
            </a:endParaRP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 2019 IBM Corporation</a:t>
            </a:r>
          </a:p>
        </p:txBody>
      </p:sp>
      <p:sp>
        <p:nvSpPr>
          <p:cNvPr id="7" name="Title 1"/>
          <p:cNvSpPr>
            <a:spLocks noGrp="1"/>
          </p:cNvSpPr>
          <p:nvPr>
            <p:ph type="title" hasCustomPrompt="1"/>
          </p:nvPr>
        </p:nvSpPr>
        <p:spPr>
          <a:xfrm>
            <a:off x="228600" y="196058"/>
            <a:ext cx="1828800" cy="4491101"/>
          </a:xfrm>
        </p:spPr>
        <p:txBody>
          <a:bodyPr vert="horz" wrap="square" lIns="0" tIns="0" rIns="0" bIns="0" rtlCol="0" anchor="t" anchorCtr="0">
            <a:noAutofit/>
          </a:bodyPr>
          <a:lstStyle>
            <a:lvl1pPr>
              <a:defRPr lang="en-US" sz="2775" b="0" i="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576972937"/>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tx1"/>
                </a:solidFill>
              </a:defRPr>
            </a:lvl1pPr>
          </a:lstStyle>
          <a:p>
            <a:r>
              <a:rPr lang="en-US" dirty="0"/>
              <a:t>Think 2019 / Session 7211 / Feb 14, 2019 / © 2019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i="0">
                <a:solidFill>
                  <a:schemeClr val="tx1"/>
                </a:solidFill>
              </a:defRPr>
            </a:lvl1pPr>
          </a:lstStyle>
          <a:p>
            <a:r>
              <a:rPr lang="en-US" dirty="0"/>
              <a:t>Click to edit Master title style</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a:ext>
            </a:extLst>
          </a:blip>
          <a:srcRect l="18001" t="20400" r="17675" b="20719"/>
          <a:stretch/>
        </p:blipFill>
        <p:spPr>
          <a:xfrm>
            <a:off x="4467225" y="405273"/>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a:ext>
            </a:extLst>
          </a:blip>
          <a:srcRect l="15172" t="28443" r="13568" b="27421"/>
          <a:stretch/>
        </p:blipFill>
        <p:spPr>
          <a:xfrm>
            <a:off x="7410685" y="4584701"/>
            <a:ext cx="1620427" cy="470448"/>
          </a:xfrm>
          <a:prstGeom prst="rect">
            <a:avLst/>
          </a:prstGeom>
        </p:spPr>
      </p:pic>
    </p:spTree>
    <p:extLst>
      <p:ext uri="{BB962C8B-B14F-4D97-AF65-F5344CB8AC3E}">
        <p14:creationId xmlns:p14="http://schemas.microsoft.com/office/powerpoint/2010/main" val="963350973"/>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56"/>
            <a:ext cx="9144000" cy="5140990"/>
          </a:xfrm>
          <a:prstGeom prst="rect">
            <a:avLst/>
          </a:prstGeom>
        </p:spPr>
      </p:pic>
      <p:sp>
        <p:nvSpPr>
          <p:cNvPr id="4" name="Title 3"/>
          <p:cNvSpPr>
            <a:spLocks noGrp="1"/>
          </p:cNvSpPr>
          <p:nvPr>
            <p:ph type="title"/>
          </p:nvPr>
        </p:nvSpPr>
        <p:spPr>
          <a:xfrm>
            <a:off x="367553" y="824753"/>
            <a:ext cx="6320118" cy="3272119"/>
          </a:xfrm>
        </p:spPr>
        <p:txBody>
          <a:bodyPr/>
          <a:lstStyle>
            <a:lvl1pPr>
              <a:lnSpc>
                <a:spcPct val="90000"/>
              </a:lnSpc>
              <a:defRPr sz="26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711969431"/>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6430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
        <p:nvSpPr>
          <p:cNvPr id="9" name="Text Placeholder 8"/>
          <p:cNvSpPr>
            <a:spLocks noGrp="1"/>
          </p:cNvSpPr>
          <p:nvPr>
            <p:ph type="body" sz="quarter" idx="14" hasCustomPrompt="1"/>
          </p:nvPr>
        </p:nvSpPr>
        <p:spPr>
          <a:xfrm>
            <a:off x="228601" y="1136650"/>
            <a:ext cx="8686800" cy="3562350"/>
          </a:xfrm>
        </p:spPr>
        <p:txBody>
          <a:bodyPr/>
          <a:lstStyle>
            <a:lvl1pPr marL="285743" marR="0" indent="-285743" algn="l" defTabSz="457189" rtl="0" eaLnBrk="1" fontAlgn="auto" latinLnBrk="0" hangingPunct="1">
              <a:lnSpc>
                <a:spcPct val="100000"/>
              </a:lnSpc>
              <a:spcBef>
                <a:spcPts val="1100"/>
              </a:spcBef>
              <a:spcAft>
                <a:spcPts val="0"/>
              </a:spcAft>
              <a:buClrTx/>
              <a:buSzTx/>
              <a:buFont typeface=".AppleSystemUIFont" charset="-120"/>
              <a:buChar char="−"/>
              <a:tabLst/>
              <a:defRPr b="0" i="0"/>
            </a:lvl1pPr>
            <a:lvl2pPr>
              <a:defRPr b="0" i="0"/>
            </a:lvl2pPr>
            <a:lvl3pPr>
              <a:defRPr b="0" i="0"/>
            </a:lvl3pPr>
            <a:lvl4pPr>
              <a:defRPr b="0" i="0"/>
            </a:lvl4pPr>
            <a:lvl5pPr>
              <a:defRPr b="0" i="0"/>
            </a:lvl5pPr>
          </a:lstStyle>
          <a:p>
            <a:pPr marL="0" marR="0" lvl="0" indent="0" algn="l" defTabSz="457189"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0630785"/>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Tree>
    <p:extLst>
      <p:ext uri="{BB962C8B-B14F-4D97-AF65-F5344CB8AC3E}">
        <p14:creationId xmlns:p14="http://schemas.microsoft.com/office/powerpoint/2010/main" val="1318214481"/>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tx1"/>
                </a:solidFill>
              </a:defRPr>
            </a:lvl1pPr>
          </a:lstStyle>
          <a:p>
            <a:r>
              <a:rPr lang="en-US" dirty="0"/>
              <a:t>Think 2019 / Session 7211 / Feb 14, 2019 / © 2019 IBM Corporation</a:t>
            </a:r>
          </a:p>
        </p:txBody>
      </p:sp>
      <p:sp>
        <p:nvSpPr>
          <p:cNvPr id="4" name="Slide Number Placeholder 3"/>
          <p:cNvSpPr>
            <a:spLocks noGrp="1"/>
          </p:cNvSpPr>
          <p:nvPr>
            <p:ph type="sldNum" sz="quarter" idx="11"/>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52822543"/>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b="0" i="0"/>
            </a:lvl1pPr>
            <a:lvl2pPr marL="173034" indent="-173034">
              <a:spcBef>
                <a:spcPts val="0"/>
              </a:spcBef>
              <a:tabLst/>
              <a:defRPr b="0" i="0"/>
            </a:lvl2pPr>
            <a:lvl3pPr>
              <a:spcBef>
                <a:spcPts val="0"/>
              </a:spcBef>
              <a:defRPr b="0" i="0"/>
            </a:lvl3pPr>
            <a:lvl4pPr>
              <a:spcBef>
                <a:spcPts val="0"/>
              </a:spcBef>
              <a:defRPr b="0" i="0"/>
            </a:lvl4pPr>
            <a:lvl5pPr>
              <a:spcBef>
                <a:spcPts val="0"/>
              </a:spcBef>
              <a:defRPr b="0" i="0"/>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b="0" i="0"/>
            </a:lvl1pPr>
            <a:lvl2pPr>
              <a:spcBef>
                <a:spcPts val="0"/>
              </a:spcBef>
              <a:defRPr b="0" i="0"/>
            </a:lvl2pPr>
            <a:lvl3pPr>
              <a:spcBef>
                <a:spcPts val="0"/>
              </a:spcBef>
              <a:defRPr b="0" i="0"/>
            </a:lvl3pPr>
            <a:lvl4pPr>
              <a:spcBef>
                <a:spcPts val="0"/>
              </a:spcBef>
              <a:defRPr b="0" i="0"/>
            </a:lvl4pPr>
            <a:lvl5pPr>
              <a:spcBef>
                <a:spcPts val="0"/>
              </a:spcBef>
              <a:defRPr b="0" i="0"/>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5612179"/>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8686800" cy="846582"/>
          </a:xfrm>
        </p:spPr>
        <p:txBody>
          <a:bodyPr/>
          <a:lstStyle>
            <a:lvl1pPr>
              <a:defRPr sz="1600"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en-US" dirty="0"/>
              <a:t>Think 2019 / Session 7211 / Feb 14, 2019 / © 2019 IBM Corporation</a:t>
            </a:r>
          </a:p>
        </p:txBody>
      </p:sp>
      <p:sp>
        <p:nvSpPr>
          <p:cNvPr id="8" name="Text Placeholder 7"/>
          <p:cNvSpPr>
            <a:spLocks noGrp="1"/>
          </p:cNvSpPr>
          <p:nvPr>
            <p:ph type="body" sz="quarter" idx="12"/>
          </p:nvPr>
        </p:nvSpPr>
        <p:spPr>
          <a:xfrm>
            <a:off x="228600" y="1123949"/>
            <a:ext cx="8686800" cy="3496566"/>
          </a:xfrm>
        </p:spPr>
        <p:txBody>
          <a:bodyPr/>
          <a:lstStyle>
            <a:lvl1pPr>
              <a:lnSpc>
                <a:spcPct val="90000"/>
              </a:lnSpc>
              <a:spcBef>
                <a:spcPts val="0"/>
              </a:spcBef>
              <a:defRPr sz="9600" b="0" i="0" baseline="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41389338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0" i="0"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846582"/>
          </a:xfrm>
        </p:spPr>
        <p:txBody>
          <a:bodyPr/>
          <a:lstStyle>
            <a:lvl1pPr>
              <a:defRPr sz="1600"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en-US" dirty="0"/>
              <a:t>Think 2019 / Session 7211 / Feb 14, 2019 / © 2019 IBM Corporation</a:t>
            </a:r>
          </a:p>
        </p:txBody>
      </p:sp>
      <p:sp>
        <p:nvSpPr>
          <p:cNvPr id="8" name="Text Placeholder 7"/>
          <p:cNvSpPr>
            <a:spLocks noGrp="1"/>
          </p:cNvSpPr>
          <p:nvPr>
            <p:ph type="body" sz="quarter" idx="12"/>
          </p:nvPr>
        </p:nvSpPr>
        <p:spPr>
          <a:xfrm>
            <a:off x="228600" y="1123949"/>
            <a:ext cx="4114800" cy="3496566"/>
          </a:xfrm>
        </p:spPr>
        <p:txBody>
          <a:bodyPr/>
          <a:lstStyle>
            <a:lvl1pPr>
              <a:lnSpc>
                <a:spcPct val="90000"/>
              </a:lnSpc>
              <a:spcBef>
                <a:spcPts val="0"/>
              </a:spcBef>
              <a:defRPr sz="9600" b="0" i="0"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873592850"/>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Tree>
    <p:extLst>
      <p:ext uri="{BB962C8B-B14F-4D97-AF65-F5344CB8AC3E}">
        <p14:creationId xmlns:p14="http://schemas.microsoft.com/office/powerpoint/2010/main" val="1991092636"/>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en-US" dirty="0"/>
              <a:t>Think 2019 / Session 7211 / Feb 14, 2019 / © 2019 IBM Corporation</a:t>
            </a:r>
          </a:p>
        </p:txBody>
      </p:sp>
    </p:spTree>
    <p:extLst>
      <p:ext uri="{BB962C8B-B14F-4D97-AF65-F5344CB8AC3E}">
        <p14:creationId xmlns:p14="http://schemas.microsoft.com/office/powerpoint/2010/main" val="177052842"/>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701163"/>
            <a:ext cx="4114800" cy="4038367"/>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
        <p:nvSpPr>
          <p:cNvPr id="6" name="Text Placeholder 5"/>
          <p:cNvSpPr>
            <a:spLocks noGrp="1"/>
          </p:cNvSpPr>
          <p:nvPr>
            <p:ph type="body" sz="quarter" idx="12"/>
          </p:nvPr>
        </p:nvSpPr>
        <p:spPr>
          <a:xfrm>
            <a:off x="4800600" y="701163"/>
            <a:ext cx="4114800" cy="3992344"/>
          </a:xfrm>
        </p:spPr>
        <p:txBody>
          <a:bodyPr/>
          <a:lstStyle>
            <a:lvl1pPr>
              <a:spcBef>
                <a:spcPts val="1100"/>
              </a:spcBef>
              <a:spcAft>
                <a:spcPts val="0"/>
              </a:spcAft>
              <a:defRPr b="0" i="0"/>
            </a:lvl1pPr>
            <a:lvl2pPr>
              <a:spcBef>
                <a:spcPts val="1100"/>
              </a:spcBef>
              <a:defRPr b="0" i="0"/>
            </a:lvl2pPr>
            <a:lvl3pPr>
              <a:spcBef>
                <a:spcPts val="1100"/>
              </a:spcBef>
              <a:defRPr b="0" i="0"/>
            </a:lvl3pPr>
            <a:lvl4pPr>
              <a:spcBef>
                <a:spcPts val="1100"/>
              </a:spcBef>
              <a:defRPr b="0" i="0"/>
            </a:lvl4pPr>
            <a:lvl5pPr>
              <a:spcBef>
                <a:spcPts val="1100"/>
              </a:spcBef>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8686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2394523933"/>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3996135"/>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
        <p:nvSpPr>
          <p:cNvPr id="6" name="Text Placeholder 5"/>
          <p:cNvSpPr>
            <a:spLocks noGrp="1"/>
          </p:cNvSpPr>
          <p:nvPr>
            <p:ph type="body" sz="quarter" idx="12"/>
          </p:nvPr>
        </p:nvSpPr>
        <p:spPr>
          <a:xfrm>
            <a:off x="4800600" y="1118616"/>
            <a:ext cx="4114800" cy="3564510"/>
          </a:xfrm>
        </p:spPr>
        <p:txBody>
          <a:bodyPr/>
          <a:lstStyle>
            <a:lvl1pPr>
              <a:defRPr sz="16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118617"/>
            <a:ext cx="4114800" cy="3564509"/>
          </a:xfrm>
        </p:spPr>
        <p:txBody>
          <a:bodyPr/>
          <a:lstStyle>
            <a:lvl1pPr>
              <a:defRPr sz="16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5317569"/>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5021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
        <p:nvSpPr>
          <p:cNvPr id="6" name="Content Placeholder 5"/>
          <p:cNvSpPr>
            <a:spLocks noGrp="1"/>
          </p:cNvSpPr>
          <p:nvPr>
            <p:ph sz="quarter" idx="12"/>
          </p:nvPr>
        </p:nvSpPr>
        <p:spPr>
          <a:xfrm>
            <a:off x="228600" y="1056895"/>
            <a:ext cx="4114800" cy="3626231"/>
          </a:xfrm>
        </p:spPr>
        <p:txBody>
          <a:bodyPr/>
          <a:lstStyle>
            <a:lvl1pPr>
              <a:defRPr sz="2400" b="0" i="0"/>
            </a:lvl1pPr>
          </a:lstStyle>
          <a:p>
            <a:pPr lvl="0"/>
            <a:r>
              <a:rPr lang="en-US" dirty="0"/>
              <a:t>Click to edit Master text styles</a:t>
            </a:r>
          </a:p>
        </p:txBody>
      </p:sp>
      <p:sp>
        <p:nvSpPr>
          <p:cNvPr id="8" name="Content Placeholder 7"/>
          <p:cNvSpPr>
            <a:spLocks noGrp="1"/>
          </p:cNvSpPr>
          <p:nvPr>
            <p:ph sz="quarter" idx="13"/>
          </p:nvPr>
        </p:nvSpPr>
        <p:spPr>
          <a:xfrm>
            <a:off x="4800600" y="1056895"/>
            <a:ext cx="4114800" cy="3626231"/>
          </a:xfrm>
        </p:spPr>
        <p:txBody>
          <a:bodyPr/>
          <a:lstStyle>
            <a:lvl1pPr>
              <a:defRPr sz="1400" b="0" i="0"/>
            </a:lvl1pPr>
            <a:lvl2pPr>
              <a:defRPr sz="1400" b="0" i="0"/>
            </a:lvl2pPr>
            <a:lvl3pPr>
              <a:defRPr sz="1400" b="0" i="0"/>
            </a:lvl3pPr>
            <a:lvl4pPr>
              <a:defRPr sz="1400" b="0" i="0"/>
            </a:lvl4pPr>
            <a:lvl5pPr>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1508024"/>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
        <p:nvSpPr>
          <p:cNvPr id="6" name="Text Placeholder 5"/>
          <p:cNvSpPr>
            <a:spLocks noGrp="1"/>
          </p:cNvSpPr>
          <p:nvPr>
            <p:ph type="body" sz="quarter" idx="12"/>
          </p:nvPr>
        </p:nvSpPr>
        <p:spPr>
          <a:xfrm>
            <a:off x="4800600" y="1118616"/>
            <a:ext cx="1828800" cy="3564508"/>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118616"/>
            <a:ext cx="1828800" cy="3564508"/>
          </a:xfrm>
        </p:spPr>
        <p:txBody>
          <a:bodyPr/>
          <a:lstStyle>
            <a:lvl1pPr>
              <a:spcBef>
                <a:spcPts val="1100"/>
              </a:spcBef>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18616"/>
            <a:ext cx="1828800" cy="3564508"/>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118616"/>
            <a:ext cx="1828800" cy="3564508"/>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0954516"/>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123951"/>
            <a:ext cx="4114800" cy="3559175"/>
          </a:xfrm>
        </p:spPr>
        <p:txBody>
          <a:bodyPr/>
          <a:lstStyle>
            <a:lvl1pPr>
              <a:defRPr sz="16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1242913294"/>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
        <p:nvSpPr>
          <p:cNvPr id="7" name="Text Placeholder 6"/>
          <p:cNvSpPr>
            <a:spLocks noGrp="1"/>
          </p:cNvSpPr>
          <p:nvPr>
            <p:ph type="body" sz="quarter" idx="14"/>
          </p:nvPr>
        </p:nvSpPr>
        <p:spPr>
          <a:xfrm>
            <a:off x="228600" y="1123950"/>
            <a:ext cx="1828800" cy="3559174"/>
          </a:xfrm>
        </p:spPr>
        <p:txBody>
          <a:bodyPr/>
          <a:lstStyle>
            <a:lvl1pPr>
              <a:spcBef>
                <a:spcPts val="1100"/>
              </a:spcBef>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23950"/>
            <a:ext cx="1828800" cy="3559174"/>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1939671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912698248"/>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123950"/>
            <a:ext cx="4114800" cy="3475482"/>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
        <p:nvSpPr>
          <p:cNvPr id="6" name="Text Placeholder 5"/>
          <p:cNvSpPr>
            <a:spLocks noGrp="1"/>
          </p:cNvSpPr>
          <p:nvPr>
            <p:ph type="body" sz="quarter" idx="12"/>
          </p:nvPr>
        </p:nvSpPr>
        <p:spPr>
          <a:xfrm>
            <a:off x="4800600" y="1123951"/>
            <a:ext cx="1828800" cy="3474775"/>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300037"/>
          </a:xfrm>
        </p:spPr>
        <p:txBody>
          <a:bodyPr/>
          <a:lstStyle>
            <a:lvl1pPr>
              <a:defRPr sz="1100" b="0" i="0"/>
            </a:lvl1pPr>
          </a:lstStyle>
          <a:p>
            <a:pPr lvl="0"/>
            <a:r>
              <a:rPr lang="en-US" dirty="0"/>
              <a:t>Click to edit Master text styles</a:t>
            </a:r>
          </a:p>
        </p:txBody>
      </p:sp>
      <p:sp>
        <p:nvSpPr>
          <p:cNvPr id="10" name="Text Placeholder 9"/>
          <p:cNvSpPr>
            <a:spLocks noGrp="1"/>
          </p:cNvSpPr>
          <p:nvPr>
            <p:ph type="body" sz="quarter" idx="16"/>
          </p:nvPr>
        </p:nvSpPr>
        <p:spPr>
          <a:xfrm>
            <a:off x="7086600" y="1123951"/>
            <a:ext cx="1828800" cy="3474775"/>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2027408"/>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Regular"/>
              <a:cs typeface="Arial"/>
            </a:endParaRPr>
          </a:p>
        </p:txBody>
      </p:sp>
      <p:sp>
        <p:nvSpPr>
          <p:cNvPr id="2" name="Title 1"/>
          <p:cNvSpPr>
            <a:spLocks noGrp="1"/>
          </p:cNvSpPr>
          <p:nvPr>
            <p:ph type="title"/>
          </p:nvPr>
        </p:nvSpPr>
        <p:spPr>
          <a:xfrm>
            <a:off x="228600" y="1123955"/>
            <a:ext cx="4114800" cy="3475477"/>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
        <p:nvSpPr>
          <p:cNvPr id="6" name="Text Placeholder 5"/>
          <p:cNvSpPr>
            <a:spLocks noGrp="1"/>
          </p:cNvSpPr>
          <p:nvPr>
            <p:ph type="body" sz="quarter" idx="12"/>
          </p:nvPr>
        </p:nvSpPr>
        <p:spPr>
          <a:xfrm>
            <a:off x="4800600" y="1123955"/>
            <a:ext cx="4114800" cy="3475477"/>
          </a:xfrm>
        </p:spPr>
        <p:txBody>
          <a:bodyPr/>
          <a:lstStyle>
            <a:lvl1pPr>
              <a:defRPr b="0" i="0">
                <a:solidFill>
                  <a:schemeClr val="bg2"/>
                </a:solidFill>
              </a:defRPr>
            </a:lvl1pPr>
            <a:lvl2pPr marL="0" indent="0">
              <a:spcBef>
                <a:spcPts val="1100"/>
              </a:spcBef>
              <a:buFontTx/>
              <a:buNone/>
              <a:defRPr sz="1100" b="0" i="0">
                <a:solidFill>
                  <a:schemeClr val="bg2"/>
                </a:solidFill>
              </a:defRPr>
            </a:lvl2pPr>
            <a:lvl3pPr>
              <a:defRPr sz="1100" b="0" i="0">
                <a:solidFill>
                  <a:schemeClr val="bg2"/>
                </a:solidFill>
              </a:defRPr>
            </a:lvl3pPr>
            <a:lvl4pPr>
              <a:defRPr sz="1100" b="0" i="0">
                <a:solidFill>
                  <a:schemeClr val="bg2"/>
                </a:solidFill>
              </a:defRPr>
            </a:lvl4pPr>
            <a:lvl5pPr>
              <a:defRPr sz="1100" b="0" i="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502164"/>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663203052"/>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1521942939"/>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Tree>
    <p:extLst>
      <p:ext uri="{BB962C8B-B14F-4D97-AF65-F5344CB8AC3E}">
        <p14:creationId xmlns:p14="http://schemas.microsoft.com/office/powerpoint/2010/main" val="324907275"/>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
        <p:nvSpPr>
          <p:cNvPr id="12" name="Text Placeholder 11"/>
          <p:cNvSpPr>
            <a:spLocks noGrp="1"/>
          </p:cNvSpPr>
          <p:nvPr>
            <p:ph type="body" sz="quarter" idx="13"/>
          </p:nvPr>
        </p:nvSpPr>
        <p:spPr>
          <a:xfrm>
            <a:off x="228600" y="192024"/>
            <a:ext cx="4114800" cy="511308"/>
          </a:xfrm>
        </p:spPr>
        <p:txBody>
          <a:bodyPr/>
          <a:lstStyle>
            <a:lvl1pPr>
              <a:defRPr sz="1600" b="0" i="0"/>
            </a:lvl1pPr>
          </a:lstStyle>
          <a:p>
            <a:pPr lvl="0"/>
            <a:r>
              <a:rPr lang="en-US" dirty="0"/>
              <a:t>Click to edit Master text styles</a:t>
            </a:r>
          </a:p>
        </p:txBody>
      </p:sp>
      <p:sp>
        <p:nvSpPr>
          <p:cNvPr id="7" name="Text Placeholder 6"/>
          <p:cNvSpPr>
            <a:spLocks noGrp="1"/>
          </p:cNvSpPr>
          <p:nvPr>
            <p:ph type="body" sz="quarter" idx="14"/>
          </p:nvPr>
        </p:nvSpPr>
        <p:spPr>
          <a:xfrm>
            <a:off x="228600" y="1123956"/>
            <a:ext cx="4114800" cy="3462056"/>
          </a:xfrm>
        </p:spPr>
        <p:txBody>
          <a:bodyPr/>
          <a:lstStyle>
            <a:lvl1pPr>
              <a:defRPr sz="1600" b="0" i="0"/>
            </a:lvl1pPr>
            <a:lvl2pPr>
              <a:defRPr sz="1400" b="0" i="0"/>
            </a:lvl2pPr>
            <a:lvl3pPr>
              <a:defRPr sz="1400" b="0" i="0"/>
            </a:lvl3pPr>
            <a:lvl4pPr>
              <a:defRPr sz="1400" b="0" i="0"/>
            </a:lvl4pPr>
            <a:lvl5pPr>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63292008"/>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t>Think 2019 / Session 7211 / Feb 14,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680474505"/>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t>Think 2019 / Session 7211 / Feb 14, 2019 / © 2019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009355311"/>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936497211"/>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b="0" i="0">
                <a:solidFill>
                  <a:schemeClr val="bg2"/>
                </a:solidFill>
              </a:defRPr>
            </a:lvl1pPr>
            <a:lvl2pPr>
              <a:defRPr sz="1000" b="0" i="0">
                <a:solidFill>
                  <a:schemeClr val="bg2"/>
                </a:solidFill>
              </a:defRPr>
            </a:lvl2pPr>
            <a:lvl3pPr>
              <a:defRPr sz="1000" b="0" i="0">
                <a:solidFill>
                  <a:schemeClr val="bg2"/>
                </a:solidFill>
              </a:defRPr>
            </a:lvl3pPr>
            <a:lvl4pPr>
              <a:defRPr sz="1000" b="0" i="0">
                <a:solidFill>
                  <a:schemeClr val="bg2"/>
                </a:solidFill>
              </a:defRPr>
            </a:lvl4pPr>
            <a:lvl5pPr>
              <a:defRPr sz="1000" b="0" i="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t>Think 2019 / Session 7211 / Feb 14, 2019 / © 2019 IBM Corporation</a:t>
            </a:r>
          </a:p>
        </p:txBody>
      </p:sp>
    </p:spTree>
    <p:extLst>
      <p:ext uri="{BB962C8B-B14F-4D97-AF65-F5344CB8AC3E}">
        <p14:creationId xmlns:p14="http://schemas.microsoft.com/office/powerpoint/2010/main" val="2502388199"/>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b="0" i="0">
                <a:solidFill>
                  <a:schemeClr val="bg2"/>
                </a:solidFill>
              </a:defRPr>
            </a:lvl1pPr>
            <a:lvl2pPr>
              <a:defRPr sz="1100" b="0" i="0">
                <a:solidFill>
                  <a:schemeClr val="bg2"/>
                </a:solidFill>
              </a:defRPr>
            </a:lvl2pPr>
            <a:lvl3pPr>
              <a:defRPr sz="1100" b="0" i="0">
                <a:solidFill>
                  <a:schemeClr val="bg2"/>
                </a:solidFill>
              </a:defRPr>
            </a:lvl3pPr>
            <a:lvl4pPr>
              <a:defRPr sz="1100" b="0" i="0">
                <a:solidFill>
                  <a:schemeClr val="bg2"/>
                </a:solidFill>
              </a:defRPr>
            </a:lvl4pPr>
            <a:lvl5pPr>
              <a:defRPr sz="1100" b="0" i="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t>Think 2019 / Session 7211 / Feb 14, 2019 / © 2019 IBM Corporation</a:t>
            </a:r>
          </a:p>
        </p:txBody>
      </p:sp>
    </p:spTree>
    <p:extLst>
      <p:ext uri="{BB962C8B-B14F-4D97-AF65-F5344CB8AC3E}">
        <p14:creationId xmlns:p14="http://schemas.microsoft.com/office/powerpoint/2010/main" val="33728837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b="0" i="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tx1"/>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243763615"/>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855731"/>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
        <p:nvSpPr>
          <p:cNvPr id="6" name="Text Placeholder 5"/>
          <p:cNvSpPr>
            <a:spLocks noGrp="1"/>
          </p:cNvSpPr>
          <p:nvPr>
            <p:ph type="body" sz="quarter" idx="12"/>
          </p:nvPr>
        </p:nvSpPr>
        <p:spPr>
          <a:xfrm>
            <a:off x="228600" y="1123956"/>
            <a:ext cx="1828800" cy="3474770"/>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3033379"/>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
        <p:nvSpPr>
          <p:cNvPr id="7" name="Text Placeholder 6"/>
          <p:cNvSpPr>
            <a:spLocks noGrp="1"/>
          </p:cNvSpPr>
          <p:nvPr>
            <p:ph type="body" sz="quarter" idx="12"/>
          </p:nvPr>
        </p:nvSpPr>
        <p:spPr>
          <a:xfrm>
            <a:off x="228600" y="1123955"/>
            <a:ext cx="1828800" cy="3446933"/>
          </a:xfrm>
        </p:spPr>
        <p:txBody>
          <a:bodyPr/>
          <a:lstStyle>
            <a:lvl1pPr>
              <a:defRPr sz="1400" b="0" i="0"/>
            </a:lvl1pPr>
            <a:lvl2pPr>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1123955"/>
            <a:ext cx="6400800" cy="3367084"/>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9539009"/>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855731"/>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
        <p:nvSpPr>
          <p:cNvPr id="7" name="Text Placeholder 6"/>
          <p:cNvSpPr>
            <a:spLocks noGrp="1"/>
          </p:cNvSpPr>
          <p:nvPr>
            <p:ph type="body" sz="quarter" idx="12"/>
          </p:nvPr>
        </p:nvSpPr>
        <p:spPr>
          <a:xfrm>
            <a:off x="228600" y="1123955"/>
            <a:ext cx="1828800" cy="3446933"/>
          </a:xfrm>
        </p:spPr>
        <p:txBody>
          <a:bodyPr/>
          <a:lstStyle>
            <a:lvl1pPr>
              <a:defRPr sz="1400" b="0" i="0"/>
            </a:lvl1pPr>
            <a:lvl2pPr>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2886550"/>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855731"/>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
        <p:nvSpPr>
          <p:cNvPr id="7" name="Text Placeholder 6"/>
          <p:cNvSpPr>
            <a:spLocks noGrp="1"/>
          </p:cNvSpPr>
          <p:nvPr>
            <p:ph type="body" sz="quarter" idx="12"/>
          </p:nvPr>
        </p:nvSpPr>
        <p:spPr>
          <a:xfrm>
            <a:off x="228600" y="1123955"/>
            <a:ext cx="1828800" cy="3475477"/>
          </a:xfrm>
        </p:spPr>
        <p:txBody>
          <a:bodyPr/>
          <a:lstStyle>
            <a:lvl1pPr>
              <a:defRPr sz="1600" b="0" i="0"/>
            </a:lvl1pPr>
            <a:lvl2pPr>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b="0" i="0"/>
            </a:lvl1pPr>
            <a:lvl2pPr marL="0" indent="0">
              <a:buNone/>
              <a:defRPr sz="1000" b="0" i="0"/>
            </a:lvl2pPr>
            <a:lvl3pPr>
              <a:defRPr sz="1000" b="0" i="0"/>
            </a:lvl3pPr>
            <a:lvl4pPr>
              <a:defRPr sz="1000" b="0" i="0"/>
            </a:lvl4pPr>
            <a:lvl5pPr>
              <a:defRPr sz="10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3826745376"/>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8686800" cy="855731"/>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
        <p:nvSpPr>
          <p:cNvPr id="7" name="Text Placeholder 6"/>
          <p:cNvSpPr>
            <a:spLocks noGrp="1"/>
          </p:cNvSpPr>
          <p:nvPr>
            <p:ph type="body" sz="quarter" idx="12"/>
          </p:nvPr>
        </p:nvSpPr>
        <p:spPr>
          <a:xfrm>
            <a:off x="228600" y="1123955"/>
            <a:ext cx="1828800" cy="3475477"/>
          </a:xfrm>
        </p:spPr>
        <p:txBody>
          <a:bodyPr/>
          <a:lstStyle>
            <a:lvl1pPr>
              <a:defRPr sz="1600" b="0" i="0"/>
            </a:lvl1pPr>
            <a:lvl2pPr>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b="0" i="0"/>
            </a:lvl1pPr>
            <a:lvl2pPr marL="0" indent="0">
              <a:buNone/>
              <a:defRPr sz="1000" b="0" i="0"/>
            </a:lvl2pPr>
            <a:lvl3pPr>
              <a:defRPr sz="1000" b="0" i="0"/>
            </a:lvl3pPr>
            <a:lvl4pPr>
              <a:defRPr sz="1000" b="0" i="0"/>
            </a:lvl4pPr>
            <a:lvl5pPr>
              <a:defRPr sz="10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123954"/>
            <a:ext cx="4215008" cy="3423439"/>
          </a:xfrm>
        </p:spPr>
        <p:txBody>
          <a:bodyPr/>
          <a:lstStyle>
            <a:lvl1pPr marL="117472" indent="-117472">
              <a:tabLst/>
              <a:defRPr sz="2400" b="0" i="0"/>
            </a:lvl1pPr>
            <a:lvl2pPr marL="0" indent="0">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8863407"/>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b="0" i="0"/>
            </a:lvl1pPr>
            <a:lvl2pPr marL="0" indent="0">
              <a:spcBef>
                <a:spcPts val="1100"/>
              </a:spcBef>
              <a:buFontTx/>
              <a:buNone/>
              <a:defRPr sz="1100" b="0" i="0"/>
            </a:lvl2pPr>
            <a:lvl3pPr>
              <a:defRPr sz="1100" b="0" i="0"/>
            </a:lvl3pPr>
            <a:lvl4pPr>
              <a:defRPr sz="1100" b="0" i="0"/>
            </a:lvl4pPr>
            <a:lvl5pPr>
              <a:defRPr sz="11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6"/>
            <a:ext cx="6400800" cy="4597400"/>
          </a:xfrm>
        </p:spPr>
        <p:txBody>
          <a:bodyPr/>
          <a:lstStyle>
            <a:lvl1pPr>
              <a:defRPr b="0" i="0"/>
            </a:lvl1pPr>
          </a:lstStyle>
          <a:p>
            <a:r>
              <a:rPr lang="en-US" dirty="0"/>
              <a:t>Click icon to add table</a:t>
            </a:r>
          </a:p>
        </p:txBody>
      </p:sp>
    </p:spTree>
    <p:extLst>
      <p:ext uri="{BB962C8B-B14F-4D97-AF65-F5344CB8AC3E}">
        <p14:creationId xmlns:p14="http://schemas.microsoft.com/office/powerpoint/2010/main" val="2400181940"/>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Tree>
    <p:extLst>
      <p:ext uri="{BB962C8B-B14F-4D97-AF65-F5344CB8AC3E}">
        <p14:creationId xmlns:p14="http://schemas.microsoft.com/office/powerpoint/2010/main" val="1166099495"/>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560630"/>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b="0" i="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1910245974"/>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Think 2019 / Session 7211 / Feb 14, 2019 / © 2019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9837817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b="0" i="0"/>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lvl1pPr>
              <a:defRPr b="0" i="0"/>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b="0" i="0">
                <a:solidFill>
                  <a:schemeClr val="tx1">
                    <a:tint val="75000"/>
                  </a:schemeClr>
                </a:solidFill>
              </a:defRPr>
            </a:lvl1pPr>
            <a:lvl2pPr marL="457166" indent="0" algn="ctr">
              <a:buNone/>
              <a:defRPr>
                <a:solidFill>
                  <a:schemeClr val="tx1">
                    <a:tint val="75000"/>
                  </a:schemeClr>
                </a:solidFill>
              </a:defRPr>
            </a:lvl2pPr>
            <a:lvl3pPr marL="914333"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29" indent="0" algn="ctr">
              <a:buNone/>
              <a:defRPr>
                <a:solidFill>
                  <a:schemeClr val="tx1">
                    <a:tint val="75000"/>
                  </a:schemeClr>
                </a:solidFill>
              </a:defRPr>
            </a:lvl6pPr>
            <a:lvl7pPr marL="2742995" indent="0" algn="ctr">
              <a:buNone/>
              <a:defRPr>
                <a:solidFill>
                  <a:schemeClr val="tx1">
                    <a:tint val="75000"/>
                  </a:schemeClr>
                </a:solidFill>
              </a:defRPr>
            </a:lvl7pPr>
            <a:lvl8pPr marL="3200160" indent="0" algn="ctr">
              <a:buNone/>
              <a:defRPr>
                <a:solidFill>
                  <a:schemeClr val="tx1">
                    <a:tint val="75000"/>
                  </a:schemeClr>
                </a:solidFill>
              </a:defRPr>
            </a:lvl8pPr>
            <a:lvl9pPr marL="3657326"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457200" y="4767264"/>
            <a:ext cx="2133600" cy="273844"/>
          </a:xfrm>
          <a:prstGeom prst="rect">
            <a:avLst/>
          </a:prstGeom>
        </p:spPr>
        <p:txBody>
          <a:bodyPr/>
          <a:lstStyle>
            <a:lvl1pPr>
              <a:defRPr b="0" i="0">
                <a:latin typeface="IBM Plex Sans Regular"/>
              </a:defRPr>
            </a:lvl1pPr>
          </a:lstStyle>
          <a:p>
            <a:fld id="{CC068B69-A2DD-4443-8976-BB53CD62EAAF}" type="datetimeFigureOut">
              <a:rPr lang="en-US" smtClean="0"/>
              <a:pPr/>
              <a:t>11/19/21</a:t>
            </a:fld>
            <a:endParaRPr lang="en-US" dirty="0"/>
          </a:p>
        </p:txBody>
      </p:sp>
      <p:sp>
        <p:nvSpPr>
          <p:cNvPr id="5" name="Footer Placeholder 4"/>
          <p:cNvSpPr>
            <a:spLocks noGrp="1"/>
          </p:cNvSpPr>
          <p:nvPr>
            <p:ph type="ftr" sz="quarter" idx="11"/>
          </p:nvPr>
        </p:nvSpPr>
        <p:spPr/>
        <p:txBody>
          <a:bodyPr/>
          <a:lstStyle>
            <a:lvl1pPr>
              <a:defRPr b="0" i="0"/>
            </a:lvl1pPr>
          </a:lstStyle>
          <a:p>
            <a:endParaRPr lang="en-US" dirty="0"/>
          </a:p>
        </p:txBody>
      </p:sp>
      <p:sp>
        <p:nvSpPr>
          <p:cNvPr id="6" name="Slide Number Placeholder 5"/>
          <p:cNvSpPr>
            <a:spLocks noGrp="1"/>
          </p:cNvSpPr>
          <p:nvPr>
            <p:ph type="sldNum" sz="quarter" idx="12"/>
          </p:nvPr>
        </p:nvSpPr>
        <p:spPr/>
        <p:txBody>
          <a:bodyPr/>
          <a:lstStyle>
            <a:lvl1pPr>
              <a:defRPr b="0" i="0"/>
            </a:lvl1pPr>
          </a:lstStyle>
          <a:p>
            <a:fld id="{8F82D20A-91F3-0549-8E23-703487A0A969}" type="slidenum">
              <a:rPr lang="en-US" smtClean="0"/>
              <a:pPr/>
              <a:t>‹#›</a:t>
            </a:fld>
            <a:endParaRPr lang="en-US" dirty="0"/>
          </a:p>
        </p:txBody>
      </p:sp>
    </p:spTree>
    <p:extLst>
      <p:ext uri="{BB962C8B-B14F-4D97-AF65-F5344CB8AC3E}">
        <p14:creationId xmlns:p14="http://schemas.microsoft.com/office/powerpoint/2010/main" val="99079448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b="0" i="0" dirty="0" err="1">
              <a:solidFill>
                <a:srgbClr val="000000"/>
              </a:solidFill>
              <a:latin typeface="IBM Plex Sans Regular"/>
              <a:cs typeface="Arial"/>
            </a:endParaRP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000000"/>
                </a:solidFill>
              </a:rPr>
              <a:t>Think 2018 / DOC ID / Month XX, 2018 / © 2018 IBM Corporation</a:t>
            </a:r>
          </a:p>
        </p:txBody>
      </p:sp>
      <p:sp>
        <p:nvSpPr>
          <p:cNvPr id="7" name="Title 1"/>
          <p:cNvSpPr>
            <a:spLocks noGrp="1"/>
          </p:cNvSpPr>
          <p:nvPr>
            <p:ph type="title" hasCustomPrompt="1"/>
          </p:nvPr>
        </p:nvSpPr>
        <p:spPr>
          <a:xfrm>
            <a:off x="228600" y="196047"/>
            <a:ext cx="1828800" cy="4491101"/>
          </a:xfrm>
        </p:spPr>
        <p:txBody>
          <a:bodyPr vert="horz" wrap="square" lIns="0" tIns="0" rIns="0" bIns="0" rtlCol="0" anchor="t" anchorCtr="0">
            <a:noAutofit/>
          </a:bodyPr>
          <a:lstStyle>
            <a:lvl1pPr>
              <a:defRPr lang="en-US" sz="2800" b="0" i="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195317378"/>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userDrawn="1">
  <p:cSld name="Title and body">
    <p:spTree>
      <p:nvGrpSpPr>
        <p:cNvPr id="1" name=""/>
        <p:cNvGrpSpPr/>
        <p:nvPr/>
      </p:nvGrpSpPr>
      <p:grpSpPr>
        <a:xfrm>
          <a:off x="0" y="0"/>
          <a:ext cx="0" cy="0"/>
          <a:chOff x="0" y="0"/>
          <a:chExt cx="0" cy="0"/>
        </a:xfrm>
      </p:grpSpPr>
      <p:sp>
        <p:nvSpPr>
          <p:cNvPr id="6" name="Title 5"/>
          <p:cNvSpPr>
            <a:spLocks noGrp="1"/>
          </p:cNvSpPr>
          <p:nvPr>
            <p:ph type="title"/>
          </p:nvPr>
        </p:nvSpPr>
        <p:spPr>
          <a:xfrm>
            <a:off x="567765" y="130596"/>
            <a:ext cx="8229600" cy="588822"/>
          </a:xfrm>
          <a:prstGeom prst="rect">
            <a:avLst/>
          </a:prstGeom>
        </p:spPr>
        <p:txBody>
          <a:bodyPr/>
          <a:lstStyle>
            <a:lvl1pPr algn="l">
              <a:defRPr sz="2400" b="0" i="0">
                <a:solidFill>
                  <a:srgbClr val="003B5D"/>
                </a:solidFill>
                <a:latin typeface="IBM Plex Sans" panose="020B0503050203000203" pitchFamily="34" charset="0"/>
              </a:defRPr>
            </a:lvl1pPr>
          </a:lstStyle>
          <a:p>
            <a:r>
              <a:rPr lang="en-US" dirty="0"/>
              <a:t>Click to edit Master title style</a:t>
            </a:r>
          </a:p>
        </p:txBody>
      </p:sp>
      <p:sp>
        <p:nvSpPr>
          <p:cNvPr id="8" name="Text Placeholder 7"/>
          <p:cNvSpPr>
            <a:spLocks noGrp="1"/>
          </p:cNvSpPr>
          <p:nvPr>
            <p:ph type="body" sz="quarter" idx="10"/>
          </p:nvPr>
        </p:nvSpPr>
        <p:spPr>
          <a:xfrm>
            <a:off x="567765" y="851648"/>
            <a:ext cx="8232588" cy="3689537"/>
          </a:xfrm>
          <a:prstGeom prst="rect">
            <a:avLst/>
          </a:prstGeom>
        </p:spPr>
        <p:txBody>
          <a:bodyPr/>
          <a:lstStyle>
            <a:lvl1pPr marL="0" indent="0">
              <a:buNone/>
              <a:defRPr sz="1950" b="0" i="0" baseline="0">
                <a:solidFill>
                  <a:srgbClr val="003B5D"/>
                </a:solidFill>
                <a:latin typeface="IBM Plex Sans" panose="020B0503050203000203" pitchFamily="34" charset="0"/>
              </a:defRPr>
            </a:lvl1pPr>
            <a:lvl2pPr>
              <a:defRPr sz="1800">
                <a:solidFill>
                  <a:srgbClr val="003B5D"/>
                </a:solidFill>
                <a:latin typeface="DINPro-Medium"/>
              </a:defRPr>
            </a:lvl2pPr>
            <a:lvl3pPr>
              <a:defRPr sz="1650">
                <a:solidFill>
                  <a:srgbClr val="003B5D"/>
                </a:solidFill>
                <a:latin typeface="DINPro-Medium"/>
              </a:defRPr>
            </a:lvl3pPr>
            <a:lvl4pPr>
              <a:defRPr sz="1500">
                <a:solidFill>
                  <a:srgbClr val="003B5D"/>
                </a:solidFill>
                <a:latin typeface="DINPro-Medium"/>
              </a:defRPr>
            </a:lvl4pPr>
            <a:lvl5pPr>
              <a:defRPr sz="1500">
                <a:latin typeface="DINPro-Regular"/>
              </a:defRPr>
            </a:lvl5pPr>
          </a:lstStyle>
          <a:p>
            <a:pPr lvl="0"/>
            <a:endParaRPr lang="en-US" dirty="0"/>
          </a:p>
        </p:txBody>
      </p:sp>
      <p:pic>
        <p:nvPicPr>
          <p:cNvPr id="7" name="Picture 10" descr="Image result for ibm logo">
            <a:extLst>
              <a:ext uri="{FF2B5EF4-FFF2-40B4-BE49-F238E27FC236}">
                <a16:creationId xmlns:a16="http://schemas.microsoft.com/office/drawing/2014/main" id="{BF4B348E-D3E8-43E0-9C08-5260BAE5CC5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61874" y="4731664"/>
            <a:ext cx="765360" cy="281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983897"/>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b="0" i="0">
                <a:solidFill>
                  <a:schemeClr val="bg2"/>
                </a:solidFill>
              </a:defRPr>
            </a:lvl1pPr>
          </a:lstStyle>
          <a:p>
            <a:r>
              <a:rPr lang="en-US" dirty="0">
                <a:solidFill>
                  <a:srgbClr val="FFFFFF"/>
                </a:solidFill>
              </a:rPr>
              <a:t>IBM Cloud / DOC ID / Month XX, 2017 / © 2017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i="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spTree>
    <p:extLst>
      <p:ext uri="{BB962C8B-B14F-4D97-AF65-F5344CB8AC3E}">
        <p14:creationId xmlns:p14="http://schemas.microsoft.com/office/powerpoint/2010/main" val="825260194"/>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b="0" i="0">
                <a:solidFill>
                  <a:schemeClr val="bg2"/>
                </a:solidFill>
              </a:defRPr>
            </a:lvl1pPr>
          </a:lstStyle>
          <a:p>
            <a:r>
              <a:rPr lang="en-US" dirty="0">
                <a:solidFill>
                  <a:srgbClr val="FFFFFF"/>
                </a:solidFill>
              </a:rPr>
              <a:t>IBM Cloud / DOC ID / Month XX, 2017 / © 2017 IBM Corporation</a:t>
            </a:r>
          </a:p>
        </p:txBody>
      </p:sp>
      <p:sp>
        <p:nvSpPr>
          <p:cNvPr id="4" name="Slide Number Placeholder 3"/>
          <p:cNvSpPr>
            <a:spLocks noGrp="1"/>
          </p:cNvSpPr>
          <p:nvPr>
            <p:ph type="sldNum" sz="quarter" idx="11"/>
          </p:nvPr>
        </p:nvSpPr>
        <p:spPr/>
        <p:txBody>
          <a:bodyPr/>
          <a:lstStyle>
            <a:lvl1pPr>
              <a:defRPr b="0" i="0">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82719210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b="0" i="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b="0" i="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Fifth level</a:t>
            </a:r>
          </a:p>
        </p:txBody>
      </p:sp>
    </p:spTree>
    <p:extLst>
      <p:ext uri="{BB962C8B-B14F-4D97-AF65-F5344CB8AC3E}">
        <p14:creationId xmlns:p14="http://schemas.microsoft.com/office/powerpoint/2010/main" val="1177967959"/>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solidFill>
                  <a:srgbClr val="FFFFFF"/>
                </a:solidFill>
              </a:rPr>
              <a:t>IBM Cloud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0" i="0"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192772216"/>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solidFill>
                  <a:srgbClr val="FFFFFF"/>
                </a:solidFill>
              </a:rPr>
              <a:t>IBM Cloud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0" i="0" baseline="0">
                <a:solidFill>
                  <a:schemeClr val="bg2"/>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b="0" i="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2626648146"/>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Tree>
    <p:extLst>
      <p:ext uri="{BB962C8B-B14F-4D97-AF65-F5344CB8AC3E}">
        <p14:creationId xmlns:p14="http://schemas.microsoft.com/office/powerpoint/2010/main" val="1168784673"/>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b="0" i="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en-US" dirty="0">
                <a:solidFill>
                  <a:srgbClr val="FFFFFF"/>
                </a:solidFill>
              </a:rPr>
              <a:t>IBM Cloud / DOC ID / Month XX, 2017 / © 2017 IBM Corporation</a:t>
            </a:r>
          </a:p>
        </p:txBody>
      </p:sp>
    </p:spTree>
    <p:extLst>
      <p:ext uri="{BB962C8B-B14F-4D97-AF65-F5344CB8AC3E}">
        <p14:creationId xmlns:p14="http://schemas.microsoft.com/office/powerpoint/2010/main" val="200873217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b="0" i="0"/>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2680576123"/>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634705"/>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5677587"/>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atin typeface="+mn-lt"/>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atin typeface="+mn-lt"/>
              </a:defRPr>
            </a:lvl1pPr>
          </a:lstStyle>
          <a:p>
            <a:r>
              <a:rPr lang="en-US" dirty="0">
                <a:solidFill>
                  <a:srgbClr val="FFFFFF"/>
                </a:solidFill>
              </a:rPr>
              <a:t>IBM Cloud / DOC ID / Month XX, 2017 / © 2017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b="0" i="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913619"/>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70"/>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70"/>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81964255"/>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5268065"/>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80"/>
            <a:ext cx="1828800" cy="35858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0755622"/>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5724653"/>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b="0" i="0">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3221036737"/>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9"/>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Tree>
    <p:extLst>
      <p:ext uri="{BB962C8B-B14F-4D97-AF65-F5344CB8AC3E}">
        <p14:creationId xmlns:p14="http://schemas.microsoft.com/office/powerpoint/2010/main" val="846190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b="0" i="0"/>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Tree>
    <p:extLst>
      <p:ext uri="{BB962C8B-B14F-4D97-AF65-F5344CB8AC3E}">
        <p14:creationId xmlns:p14="http://schemas.microsoft.com/office/powerpoint/2010/main" val="1258418719"/>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Tree>
    <p:extLst>
      <p:ext uri="{BB962C8B-B14F-4D97-AF65-F5344CB8AC3E}">
        <p14:creationId xmlns:p14="http://schemas.microsoft.com/office/powerpoint/2010/main" val="3831600894"/>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
        <p:nvSpPr>
          <p:cNvPr id="12" name="Text Placeholder 11"/>
          <p:cNvSpPr>
            <a:spLocks noGrp="1"/>
          </p:cNvSpPr>
          <p:nvPr>
            <p:ph type="body" sz="quarter" idx="13"/>
          </p:nvPr>
        </p:nvSpPr>
        <p:spPr>
          <a:xfrm>
            <a:off x="228600" y="182881"/>
            <a:ext cx="4114800" cy="300037"/>
          </a:xfrm>
        </p:spPr>
        <p:txBody>
          <a:bodyPr/>
          <a:lstStyle>
            <a:lvl1pPr>
              <a:defRPr sz="16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276386598"/>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421571074"/>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964274077"/>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264743619"/>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b="0" i="0">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Tree>
    <p:extLst>
      <p:ext uri="{BB962C8B-B14F-4D97-AF65-F5344CB8AC3E}">
        <p14:creationId xmlns:p14="http://schemas.microsoft.com/office/powerpoint/2010/main" val="2491751278"/>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Tree>
    <p:extLst>
      <p:ext uri="{BB962C8B-B14F-4D97-AF65-F5344CB8AC3E}">
        <p14:creationId xmlns:p14="http://schemas.microsoft.com/office/powerpoint/2010/main" val="3003755722"/>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2099182"/>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1"/>
            <a:ext cx="6400800" cy="3824288"/>
          </a:xfrm>
        </p:spPr>
        <p:txBody>
          <a:bodyPr/>
          <a:lstStyle>
            <a:lvl1pPr>
              <a:defRPr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145014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b="0" i="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009212"/>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6741950"/>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3081329662"/>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16013"/>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b="0" i="0"/>
            </a:lvl1pPr>
            <a:lvl2pPr marL="0" indent="0">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3596398"/>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6"/>
            <a:ext cx="6400800" cy="4597400"/>
          </a:xfrm>
        </p:spPr>
        <p:txBody>
          <a:bodyPr/>
          <a:lstStyle>
            <a:lvl1pPr>
              <a:defRPr b="0" i="0"/>
            </a:lvl1pPr>
          </a:lstStyle>
          <a:p>
            <a:r>
              <a:rPr lang="en-US" dirty="0"/>
              <a:t>Click icon to add table</a:t>
            </a:r>
          </a:p>
        </p:txBody>
      </p:sp>
    </p:spTree>
    <p:extLst>
      <p:ext uri="{BB962C8B-B14F-4D97-AF65-F5344CB8AC3E}">
        <p14:creationId xmlns:p14="http://schemas.microsoft.com/office/powerpoint/2010/main" val="2146298126"/>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spTree>
    <p:extLst>
      <p:ext uri="{BB962C8B-B14F-4D97-AF65-F5344CB8AC3E}">
        <p14:creationId xmlns:p14="http://schemas.microsoft.com/office/powerpoint/2010/main" val="2365463990"/>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4418705"/>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b="0" i="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3506931131"/>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b="0" i="0"/>
            </a:lvl1pPr>
          </a:lstStyle>
          <a:p>
            <a:r>
              <a:rPr lang="en-US" dirty="0">
                <a:solidFill>
                  <a:srgbClr val="FFFFFF"/>
                </a:solidFill>
              </a:rPr>
              <a:t>IBM Cloud / DOC ID / Month XX, 2017 / © 2017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139759602"/>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cover">
    <p:bg>
      <p:bgPr>
        <a:gradFill>
          <a:gsLst>
            <a:gs pos="13000">
              <a:srgbClr val="00CFD2"/>
            </a:gs>
            <a:gs pos="100000">
              <a:srgbClr val="0062FF"/>
            </a:gs>
          </a:gsLst>
          <a:lin ang="7200000" scaled="0"/>
        </a:gra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3539559"/>
          </a:xfrm>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pic>
        <p:nvPicPr>
          <p:cNvPr id="7" name="Picture 6" descr="A close up of a sign&#10;&#10;Description automatically generated">
            <a:extLst>
              <a:ext uri="{FF2B5EF4-FFF2-40B4-BE49-F238E27FC236}">
                <a16:creationId xmlns:a16="http://schemas.microsoft.com/office/drawing/2014/main" id="{C5559F6F-671E-034A-905A-D18580DC19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8600" y="4495800"/>
            <a:ext cx="459354" cy="406956"/>
          </a:xfrm>
          <a:prstGeom prst="rect">
            <a:avLst/>
          </a:prstGeom>
        </p:spPr>
      </p:pic>
    </p:spTree>
    <p:extLst>
      <p:ext uri="{BB962C8B-B14F-4D97-AF65-F5344CB8AC3E}">
        <p14:creationId xmlns:p14="http://schemas.microsoft.com/office/powerpoint/2010/main" val="1577316487"/>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9838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69"/>
            <a:ext cx="1828800" cy="358965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0205201"/>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39548133"/>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24108994"/>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12683708"/>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5901758"/>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0140957"/>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9003741"/>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23295764"/>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79655122"/>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9472485"/>
      </p:ext>
    </p:extLst>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169374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1101826"/>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68051657"/>
      </p:ext>
    </p:extLst>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3BEF3B-E39E-D741-8D0B-795560608072}"/>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28443069"/>
      </p:ext>
    </p:extLst>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49855998"/>
      </p:ext>
    </p:extLst>
  </p:cSld>
  <p:clrMapOvr>
    <a:masterClrMapping/>
  </p:clrMapOvr>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1556811"/>
      </p:ext>
    </p:extLst>
  </p:cSld>
  <p:clrMapOvr>
    <a:masterClrMapping/>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99459064"/>
      </p:ext>
    </p:extLst>
  </p:cSld>
  <p:clrMapOvr>
    <a:masterClrMapping/>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054ADA"/>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1659772"/>
      </p:ext>
    </p:extLst>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0453272"/>
      </p:ext>
    </p:extLst>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rgbClr val="408BF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33028350"/>
      </p:ext>
    </p:extLst>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accent2"/>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56462227"/>
      </p:ext>
    </p:extLst>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0" y="2571750"/>
            <a:ext cx="2286000" cy="2571750"/>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829410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79"/>
            <a:ext cx="1828800" cy="35858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4872605"/>
      </p:ext>
    </p:extLst>
  </p:cSld>
  <p:clrMapOvr>
    <a:masterClrMapping/>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137564"/>
            <a:ext cx="2286000" cy="5148072"/>
          </a:xfrm>
          <a:no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59073522"/>
      </p:ext>
    </p:extLst>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6052857"/>
      </p:ext>
    </p:extLst>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a:xfrm>
            <a:off x="228666" y="4877840"/>
            <a:ext cx="4114735" cy="166687"/>
          </a:xfrm>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a:xfrm>
            <a:off x="7086601" y="4877840"/>
            <a:ext cx="1828732" cy="166687"/>
          </a:xfrm>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41358031"/>
      </p:ext>
    </p:extLst>
  </p:cSld>
  <p:clrMapOvr>
    <a:masterClrMapping/>
  </p:clrMapOvr>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2213534"/>
      </p:ext>
    </p:extLst>
  </p:cSld>
  <p:clrMapOvr>
    <a:masterClrMapping/>
  </p:clrMapOvr>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10421020"/>
      </p:ext>
    </p:extLst>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3232300"/>
      </p:ext>
    </p:extLst>
  </p:cSld>
  <p:clrMapOvr>
    <a:masterClrMapping/>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89915229"/>
      </p:ext>
    </p:extLst>
  </p:cSld>
  <p:clrMapOvr>
    <a:masterClrMapping/>
  </p:clrMapOvr>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596271"/>
      </p:ext>
    </p:extLst>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A559C73-A008-FB4D-B34A-1B1C1C01CDC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07393265"/>
      </p:ext>
    </p:extLst>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userDrawn="1">
  <p:cSld name="ibm sign-off">
    <p:bg>
      <p:bgPr>
        <a:gradFill>
          <a:gsLst>
            <a:gs pos="99000">
              <a:srgbClr val="04BEBD"/>
            </a:gs>
            <a:gs pos="0">
              <a:schemeClr val="accent2">
                <a:lumMod val="75000"/>
              </a:schemeClr>
            </a:gs>
          </a:gsLst>
          <a:lin ang="0" scaled="0"/>
        </a:gra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A close up of a sign&#10;&#10;Description automatically generated">
            <a:extLst>
              <a:ext uri="{FF2B5EF4-FFF2-40B4-BE49-F238E27FC236}">
                <a16:creationId xmlns:a16="http://schemas.microsoft.com/office/drawing/2014/main" id="{38C82A40-C4C2-344E-940E-3B8BFDE12A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95060" y="1900904"/>
            <a:ext cx="1153880" cy="1022258"/>
          </a:xfrm>
          <a:prstGeom prst="rect">
            <a:avLst/>
          </a:prstGeom>
        </p:spPr>
      </p:pic>
    </p:spTree>
    <p:extLst>
      <p:ext uri="{BB962C8B-B14F-4D97-AF65-F5344CB8AC3E}">
        <p14:creationId xmlns:p14="http://schemas.microsoft.com/office/powerpoint/2010/main" val="32433285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0304471"/>
      </p:ext>
    </p:extLst>
  </p:cSld>
  <p:clrMapOvr>
    <a:masterClrMapping/>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userDrawn="1">
  <p:cSld name="1_ibm sign-off">
    <p:bg>
      <p:bgPr>
        <a:gradFill>
          <a:gsLst>
            <a:gs pos="100000">
              <a:srgbClr val="04BEBD"/>
            </a:gs>
            <a:gs pos="0">
              <a:schemeClr val="accent2">
                <a:lumMod val="75000"/>
              </a:schemeClr>
            </a:gs>
          </a:gsLst>
          <a:lin ang="0" scaled="0"/>
        </a:gra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 Date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descr="A picture containing drawing, clock, light&#10;&#10;Description automatically generated">
            <a:extLst>
              <a:ext uri="{FF2B5EF4-FFF2-40B4-BE49-F238E27FC236}">
                <a16:creationId xmlns:a16="http://schemas.microsoft.com/office/drawing/2014/main" id="{B5617D58-C65E-0E4C-AE7E-A1FFED4360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63685" y="2198530"/>
            <a:ext cx="2416629" cy="561611"/>
          </a:xfrm>
          <a:prstGeom prst="rect">
            <a:avLst/>
          </a:prstGeom>
        </p:spPr>
      </p:pic>
    </p:spTree>
    <p:extLst>
      <p:ext uri="{BB962C8B-B14F-4D97-AF65-F5344CB8AC3E}">
        <p14:creationId xmlns:p14="http://schemas.microsoft.com/office/powerpoint/2010/main" val="914009688"/>
      </p:ext>
    </p:extLst>
  </p:cSld>
  <p:clrMapOvr>
    <a:masterClrMapping/>
  </p:clrMapOvr>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userDrawn="1">
  <p:cSld name="3_IBM_signoff">
    <p:bg>
      <p:bgRef idx="1001">
        <a:schemeClr val="bg1"/>
      </p:bgRef>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E51C25BB-0086-934B-BBF5-0E93FC803C37}"/>
              </a:ext>
            </a:extLst>
          </p:cNvPr>
          <p:cNvSpPr>
            <a:spLocks noGrp="1"/>
          </p:cNvSpPr>
          <p:nvPr>
            <p:ph type="ftr" sz="quarter" idx="10"/>
          </p:nvPr>
        </p:nvSpPr>
        <p:spPr>
          <a:xfrm>
            <a:off x="228666" y="4787900"/>
            <a:ext cx="4114735" cy="166687"/>
          </a:xfrm>
        </p:spPr>
        <p:txBody>
          <a:bodyPr/>
          <a:lstStyle>
            <a:lvl1pPr>
              <a:defRPr>
                <a:solidFill>
                  <a:schemeClr val="tx1"/>
                </a:solidFill>
              </a:defRPr>
            </a:lvl1pPr>
          </a:lstStyle>
          <a:p>
            <a:r>
              <a:rPr lang="en-US" dirty="0"/>
              <a:t>IBM Cloud / Date / © 2020 IBM Corporation</a:t>
            </a:r>
          </a:p>
        </p:txBody>
      </p:sp>
      <p:sp>
        <p:nvSpPr>
          <p:cNvPr id="4" name="Slide Number Placeholder 2">
            <a:extLst>
              <a:ext uri="{FF2B5EF4-FFF2-40B4-BE49-F238E27FC236}">
                <a16:creationId xmlns:a16="http://schemas.microsoft.com/office/drawing/2014/main" id="{613BA46F-F706-E649-95A7-CB15C439F587}"/>
              </a:ext>
            </a:extLst>
          </p:cNvPr>
          <p:cNvSpPr>
            <a:spLocks noGrp="1"/>
          </p:cNvSpPr>
          <p:nvPr>
            <p:ph type="sldNum" sz="quarter" idx="11"/>
          </p:nvPr>
        </p:nvSpPr>
        <p:spPr>
          <a:xfrm>
            <a:off x="7086601" y="4787900"/>
            <a:ext cx="1828732" cy="166687"/>
          </a:xfrm>
        </p:spPr>
        <p:txBody>
          <a:bodyPr/>
          <a:lstStyle>
            <a:lvl1pPr>
              <a:defRPr>
                <a:solidFill>
                  <a:schemeClr val="tx1"/>
                </a:solidFill>
              </a:defRPr>
            </a:lvl1pPr>
          </a:lstStyle>
          <a:p>
            <a:fld id="{59395FB3-9C97-154F-86B2-7E381B951268}" type="slidenum">
              <a:rPr lang="en-US" smtClean="0"/>
              <a:pPr/>
              <a:t>‹#›</a:t>
            </a:fld>
            <a:endParaRPr lang="en-US" dirty="0"/>
          </a:p>
        </p:txBody>
      </p:sp>
      <p:pic>
        <p:nvPicPr>
          <p:cNvPr id="5" name="Picture 4" descr="A picture containing drawing, clock, light&#10;&#10;Description automatically generated">
            <a:extLst>
              <a:ext uri="{FF2B5EF4-FFF2-40B4-BE49-F238E27FC236}">
                <a16:creationId xmlns:a16="http://schemas.microsoft.com/office/drawing/2014/main" id="{1F13EECD-81FE-6E49-9C76-BD059A0E81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63685" y="2198530"/>
            <a:ext cx="2416629" cy="561611"/>
          </a:xfrm>
          <a:prstGeom prst="rect">
            <a:avLst/>
          </a:prstGeom>
        </p:spPr>
      </p:pic>
    </p:spTree>
    <p:extLst>
      <p:ext uri="{BB962C8B-B14F-4D97-AF65-F5344CB8AC3E}">
        <p14:creationId xmlns:p14="http://schemas.microsoft.com/office/powerpoint/2010/main" val="2620945294"/>
      </p:ext>
    </p:extLst>
  </p:cSld>
  <p:clrMapOvr>
    <a:overrideClrMapping bg1="lt1" tx1="dk1" bg2="lt2" tx2="dk2" accent1="accent1" accent2="accent2" accent3="accent3" accent4="accent4" accent5="accent5" accent6="accent6" hlink="hlink" folHlink="folHlink"/>
  </p:clrMapOvr>
</p:sldLayout>
</file>

<file path=ppt/slideLayouts/slideLayout852.xml><?xml version="1.0" encoding="utf-8"?>
<p:sldLayout xmlns:a="http://schemas.openxmlformats.org/drawingml/2006/main" xmlns:r="http://schemas.openxmlformats.org/officeDocument/2006/relationships" xmlns:p="http://schemas.openxmlformats.org/presentationml/2006/main" preserve="1" userDrawn="1">
  <p:cSld name="4_IBM_signoff">
    <p:bg>
      <p:bgRef idx="1001">
        <a:schemeClr val="bg1"/>
      </p:bgRef>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E51C25BB-0086-934B-BBF5-0E93FC803C37}"/>
              </a:ext>
            </a:extLst>
          </p:cNvPr>
          <p:cNvSpPr>
            <a:spLocks noGrp="1"/>
          </p:cNvSpPr>
          <p:nvPr>
            <p:ph type="ftr" sz="quarter" idx="10"/>
          </p:nvPr>
        </p:nvSpPr>
        <p:spPr>
          <a:xfrm>
            <a:off x="228666" y="4787900"/>
            <a:ext cx="4114735" cy="166687"/>
          </a:xfrm>
        </p:spPr>
        <p:txBody>
          <a:bodyPr/>
          <a:lstStyle>
            <a:lvl1pPr>
              <a:defRPr>
                <a:solidFill>
                  <a:schemeClr val="tx1"/>
                </a:solidFill>
              </a:defRPr>
            </a:lvl1pPr>
          </a:lstStyle>
          <a:p>
            <a:r>
              <a:rPr lang="en-US" dirty="0"/>
              <a:t>IBM Cloud / Date / © 2020 IBM Corporation</a:t>
            </a:r>
          </a:p>
        </p:txBody>
      </p:sp>
      <p:sp>
        <p:nvSpPr>
          <p:cNvPr id="4" name="Slide Number Placeholder 2">
            <a:extLst>
              <a:ext uri="{FF2B5EF4-FFF2-40B4-BE49-F238E27FC236}">
                <a16:creationId xmlns:a16="http://schemas.microsoft.com/office/drawing/2014/main" id="{613BA46F-F706-E649-95A7-CB15C439F587}"/>
              </a:ext>
            </a:extLst>
          </p:cNvPr>
          <p:cNvSpPr>
            <a:spLocks noGrp="1"/>
          </p:cNvSpPr>
          <p:nvPr>
            <p:ph type="sldNum" sz="quarter" idx="11"/>
          </p:nvPr>
        </p:nvSpPr>
        <p:spPr>
          <a:xfrm>
            <a:off x="7086601" y="4787900"/>
            <a:ext cx="1828732" cy="166687"/>
          </a:xfrm>
        </p:spPr>
        <p:txBody>
          <a:bodyPr/>
          <a:lstStyle>
            <a:lvl1pPr>
              <a:defRPr>
                <a:solidFill>
                  <a:schemeClr val="tx1"/>
                </a:solidFill>
              </a:defRPr>
            </a:lvl1pPr>
          </a:lstStyle>
          <a:p>
            <a:fld id="{59395FB3-9C97-154F-86B2-7E381B951268}" type="slidenum">
              <a:rPr lang="en-US" smtClean="0"/>
              <a:pPr/>
              <a:t>‹#›</a:t>
            </a:fld>
            <a:endParaRPr lang="en-US" dirty="0"/>
          </a:p>
        </p:txBody>
      </p:sp>
      <p:pic>
        <p:nvPicPr>
          <p:cNvPr id="6" name="Picture" descr="IBM 8-bar logo">
            <a:extLst>
              <a:ext uri="{FF2B5EF4-FFF2-40B4-BE49-F238E27FC236}">
                <a16:creationId xmlns:a16="http://schemas.microsoft.com/office/drawing/2014/main" id="{790FE06F-3FFA-204F-B27D-B12DACF083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31681" y="2317651"/>
            <a:ext cx="1273366" cy="505311"/>
          </a:xfrm>
          <a:prstGeom prst="rect">
            <a:avLst/>
          </a:prstGeom>
        </p:spPr>
      </p:pic>
    </p:spTree>
    <p:extLst>
      <p:ext uri="{BB962C8B-B14F-4D97-AF65-F5344CB8AC3E}">
        <p14:creationId xmlns:p14="http://schemas.microsoft.com/office/powerpoint/2010/main" val="315553668"/>
      </p:ext>
    </p:extLst>
  </p:cSld>
  <p:clrMapOvr>
    <a:overrideClrMapping bg1="lt1" tx1="dk1" bg2="lt2" tx2="dk2" accent1="accent1" accent2="accent2" accent3="accent3" accent4="accent4" accent5="accent5" accent6="accent6" hlink="hlink" folHlink="folHlink"/>
  </p:clrMapOvr>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userDrawn="1">
  <p:cSld name="5_IBM_signoff">
    <p:bg>
      <p:bgRef idx="1001">
        <a:schemeClr val="bg2"/>
      </p:bgRef>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E51C25BB-0086-934B-BBF5-0E93FC803C37}"/>
              </a:ext>
            </a:extLst>
          </p:cNvPr>
          <p:cNvSpPr>
            <a:spLocks noGrp="1"/>
          </p:cNvSpPr>
          <p:nvPr>
            <p:ph type="ftr" sz="quarter" idx="10"/>
          </p:nvPr>
        </p:nvSpPr>
        <p:spPr>
          <a:xfrm>
            <a:off x="228666" y="4787900"/>
            <a:ext cx="4114735" cy="166687"/>
          </a:xfrm>
        </p:spPr>
        <p:txBody>
          <a:bodyPr/>
          <a:lstStyle/>
          <a:p>
            <a:r>
              <a:rPr lang="en-US"/>
              <a:t>IBM Cloud / Date / © 2020 IBM Corporation</a:t>
            </a:r>
            <a:endParaRPr lang="en-US" dirty="0"/>
          </a:p>
        </p:txBody>
      </p:sp>
      <p:sp>
        <p:nvSpPr>
          <p:cNvPr id="4" name="Slide Number Placeholder 2">
            <a:extLst>
              <a:ext uri="{FF2B5EF4-FFF2-40B4-BE49-F238E27FC236}">
                <a16:creationId xmlns:a16="http://schemas.microsoft.com/office/drawing/2014/main" id="{613BA46F-F706-E649-95A7-CB15C439F587}"/>
              </a:ext>
            </a:extLst>
          </p:cNvPr>
          <p:cNvSpPr>
            <a:spLocks noGrp="1"/>
          </p:cNvSpPr>
          <p:nvPr>
            <p:ph type="sldNum" sz="quarter" idx="11"/>
          </p:nvPr>
        </p:nvSpPr>
        <p:spPr>
          <a:xfrm>
            <a:off x="7086601" y="4787900"/>
            <a:ext cx="1828732" cy="166687"/>
          </a:xfrm>
        </p:spPr>
        <p:txBody>
          <a:bodyPr/>
          <a:lstStyle/>
          <a:p>
            <a:fld id="{59395FB3-9C97-154F-86B2-7E381B951268}" type="slidenum">
              <a:rPr lang="en-US" smtClean="0"/>
              <a:pPr/>
              <a:t>‹#›</a:t>
            </a:fld>
            <a:endParaRPr lang="en-US" dirty="0"/>
          </a:p>
        </p:txBody>
      </p:sp>
      <p:pic>
        <p:nvPicPr>
          <p:cNvPr id="5" name="Picture" descr="IBM 8-bar logo">
            <a:extLst>
              <a:ext uri="{FF2B5EF4-FFF2-40B4-BE49-F238E27FC236}">
                <a16:creationId xmlns:a16="http://schemas.microsoft.com/office/drawing/2014/main" id="{E70482B8-491C-BB49-AD33-D7DCB27598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3196" y="2312885"/>
            <a:ext cx="1297608" cy="517732"/>
          </a:xfrm>
          <a:prstGeom prst="rect">
            <a:avLst/>
          </a:prstGeom>
        </p:spPr>
      </p:pic>
    </p:spTree>
    <p:extLst>
      <p:ext uri="{BB962C8B-B14F-4D97-AF65-F5344CB8AC3E}">
        <p14:creationId xmlns:p14="http://schemas.microsoft.com/office/powerpoint/2010/main" val="2782073136"/>
      </p:ext>
    </p:extLst>
  </p:cSld>
  <p:clrMapOvr>
    <a:overrideClrMapping bg1="lt1" tx1="dk1" bg2="lt2" tx2="dk2" accent1="accent1" accent2="accent2" accent3="accent3" accent4="accent4" accent5="accent5" accent6="accent6" hlink="hlink" folHlink="folHlink"/>
  </p:clrMapOvr>
</p:sldLayout>
</file>

<file path=ppt/slideLayouts/slideLayout8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344599"/>
      </p:ext>
    </p:extLst>
  </p:cSld>
  <p:clrMapOvr>
    <a:masterClrMapping/>
  </p:clrMapOvr>
</p:sldLayout>
</file>

<file path=ppt/slideLayouts/slideLayout855.xml><?xml version="1.0" encoding="utf-8"?>
<p:sldLayout xmlns:a="http://schemas.openxmlformats.org/drawingml/2006/main" xmlns:r="http://schemas.openxmlformats.org/officeDocument/2006/relationships" xmlns:p="http://schemas.openxmlformats.org/presentationml/2006/main">
  <p:cSld name="2_3-1_Title and Content">
    <p:spTree>
      <p:nvGrpSpPr>
        <p:cNvPr id="1" name=""/>
        <p:cNvGrpSpPr/>
        <p:nvPr/>
      </p:nvGrpSpPr>
      <p:grpSpPr>
        <a:xfrm>
          <a:off x="0" y="0"/>
          <a:ext cx="0" cy="0"/>
          <a:chOff x="0" y="0"/>
          <a:chExt cx="0" cy="0"/>
        </a:xfrm>
      </p:grpSpPr>
      <p:sp>
        <p:nvSpPr>
          <p:cNvPr id="6" name="Rectangle 5"/>
          <p:cNvSpPr/>
          <p:nvPr/>
        </p:nvSpPr>
        <p:spPr>
          <a:xfrm flipV="1">
            <a:off x="0" y="0"/>
            <a:ext cx="9144000" cy="7589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55" hangingPunct="1"/>
            <a:endParaRPr lang="en-US" sz="1013" kern="1200">
              <a:solidFill>
                <a:srgbClr val="051243"/>
              </a:solidFill>
              <a:latin typeface="Arial Regular" charset="0"/>
            </a:endParaRPr>
          </a:p>
        </p:txBody>
      </p:sp>
      <p:sp>
        <p:nvSpPr>
          <p:cNvPr id="7" name="Title 1"/>
          <p:cNvSpPr>
            <a:spLocks noGrp="1"/>
          </p:cNvSpPr>
          <p:nvPr>
            <p:ph type="title"/>
          </p:nvPr>
        </p:nvSpPr>
        <p:spPr>
          <a:xfrm>
            <a:off x="285750" y="44578"/>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24528818"/>
      </p:ext>
    </p:extLst>
  </p:cSld>
  <p:clrMapOvr>
    <a:masterClrMapping/>
  </p:clrMapOvr>
</p:sldLayout>
</file>

<file path=ppt/slideLayouts/slideLayout8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Cloud Engagement Hub">
            <a:extLst>
              <a:ext uri="{FF2B5EF4-FFF2-40B4-BE49-F238E27FC236}">
                <a16:creationId xmlns:a16="http://schemas.microsoft.com/office/drawing/2014/main" id="{8A4BA5B4-FB4D-0C4E-8ABA-AEDA15053485}"/>
              </a:ext>
            </a:extLst>
          </p:cNvPr>
          <p:cNvSpPr txBox="1"/>
          <p:nvPr userDrawn="1"/>
        </p:nvSpPr>
        <p:spPr>
          <a:xfrm>
            <a:off x="-9525" y="4775628"/>
            <a:ext cx="1391084" cy="403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37159" tIns="137159" rIns="137159" bIns="137159">
            <a:spAutoFit/>
          </a:bodyPr>
          <a:lstStyle>
            <a:lvl1pPr algn="l" defTabSz="3657600">
              <a:defRPr sz="2000" b="0">
                <a:solidFill>
                  <a:srgbClr val="D5D5D5"/>
                </a:solidFill>
                <a:latin typeface="IBM Plex Sans"/>
                <a:ea typeface="IBM Plex Sans"/>
                <a:cs typeface="IBM Plex Sans"/>
                <a:sym typeface="IBM Plex Sans"/>
              </a:defRPr>
            </a:lvl1pPr>
          </a:lstStyle>
          <a:p>
            <a:pPr marL="0" marR="0" lvl="0" indent="0" algn="l" defTabSz="2743132" eaLnBrk="1" fontAlgn="auto" latinLnBrk="0" hangingPunct="0">
              <a:lnSpc>
                <a:spcPct val="100000"/>
              </a:lnSpc>
              <a:spcBef>
                <a:spcPts val="0"/>
              </a:spcBef>
              <a:spcAft>
                <a:spcPts val="0"/>
              </a:spcAft>
              <a:buClrTx/>
              <a:buSzTx/>
              <a:buFontTx/>
              <a:buNone/>
              <a:tabLst/>
              <a:defRPr/>
            </a:pPr>
            <a:r>
              <a:rPr kumimoji="0" sz="825" b="0" i="0" u="none" strike="noStrike" kern="0" cap="none" spc="0" normalizeH="0" baseline="0" noProof="0" dirty="0">
                <a:ln>
                  <a:noFill/>
                </a:ln>
                <a:solidFill>
                  <a:srgbClr val="D5D5D5"/>
                </a:solidFill>
                <a:effectLst/>
                <a:uLnTx/>
                <a:uFillTx/>
                <a:latin typeface="IBM Plex Sans"/>
                <a:sym typeface="IBM Plex Sans"/>
              </a:rPr>
              <a:t>Cloud Engagement Hub</a:t>
            </a:r>
          </a:p>
        </p:txBody>
      </p:sp>
    </p:spTree>
    <p:extLst>
      <p:ext uri="{BB962C8B-B14F-4D97-AF65-F5344CB8AC3E}">
        <p14:creationId xmlns:p14="http://schemas.microsoft.com/office/powerpoint/2010/main" val="2581565191"/>
      </p:ext>
    </p:extLst>
  </p:cSld>
  <p:clrMapOvr>
    <a:masterClrMapping/>
  </p:clrMapOvr>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2" name="Cloud Engagement Hub">
            <a:extLst>
              <a:ext uri="{FF2B5EF4-FFF2-40B4-BE49-F238E27FC236}">
                <a16:creationId xmlns:a16="http://schemas.microsoft.com/office/drawing/2014/main" id="{8A4BA5B4-FB4D-0C4E-8ABA-AEDA15053485}"/>
              </a:ext>
            </a:extLst>
          </p:cNvPr>
          <p:cNvSpPr txBox="1"/>
          <p:nvPr userDrawn="1"/>
        </p:nvSpPr>
        <p:spPr>
          <a:xfrm>
            <a:off x="-9525" y="4775628"/>
            <a:ext cx="1391084" cy="403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37159" tIns="137159" rIns="137159" bIns="137159">
            <a:spAutoFit/>
          </a:bodyPr>
          <a:lstStyle>
            <a:lvl1pPr algn="l" defTabSz="3657600">
              <a:defRPr sz="2000" b="0">
                <a:solidFill>
                  <a:srgbClr val="D5D5D5"/>
                </a:solidFill>
                <a:latin typeface="IBM Plex Sans"/>
                <a:ea typeface="IBM Plex Sans"/>
                <a:cs typeface="IBM Plex Sans"/>
                <a:sym typeface="IBM Plex Sans"/>
              </a:defRPr>
            </a:lvl1pPr>
          </a:lstStyle>
          <a:p>
            <a:pPr marL="0" marR="0" lvl="0" indent="0" algn="l" defTabSz="2743132" eaLnBrk="1" fontAlgn="auto" latinLnBrk="0" hangingPunct="0">
              <a:lnSpc>
                <a:spcPct val="100000"/>
              </a:lnSpc>
              <a:spcBef>
                <a:spcPts val="0"/>
              </a:spcBef>
              <a:spcAft>
                <a:spcPts val="0"/>
              </a:spcAft>
              <a:buClrTx/>
              <a:buSzTx/>
              <a:buFontTx/>
              <a:buNone/>
              <a:tabLst/>
              <a:defRPr/>
            </a:pPr>
            <a:r>
              <a:rPr kumimoji="0" sz="825" b="0" i="0" u="none" strike="noStrike" kern="0" cap="none" spc="0" normalizeH="0" baseline="0" noProof="0" dirty="0">
                <a:ln>
                  <a:noFill/>
                </a:ln>
                <a:solidFill>
                  <a:srgbClr val="D5D5D5"/>
                </a:solidFill>
                <a:effectLst/>
                <a:uLnTx/>
                <a:uFillTx/>
                <a:latin typeface="IBM Plex Sans"/>
                <a:sym typeface="IBM Plex Sans"/>
              </a:rPr>
              <a:t>Cloud Engagement Hub</a:t>
            </a:r>
          </a:p>
        </p:txBody>
      </p:sp>
      <p:sp>
        <p:nvSpPr>
          <p:cNvPr id="3" name="TextBox 2">
            <a:extLst>
              <a:ext uri="{FF2B5EF4-FFF2-40B4-BE49-F238E27FC236}">
                <a16:creationId xmlns:a16="http://schemas.microsoft.com/office/drawing/2014/main" id="{4D7386FA-C63B-C345-A64B-34BF4B8B8EF0}"/>
              </a:ext>
            </a:extLst>
          </p:cNvPr>
          <p:cNvSpPr txBox="1"/>
          <p:nvPr userDrawn="1"/>
        </p:nvSpPr>
        <p:spPr>
          <a:xfrm>
            <a:off x="0" y="0"/>
            <a:ext cx="6218538" cy="548640"/>
          </a:xfrm>
          <a:prstGeom prst="rect">
            <a:avLst/>
          </a:prstGeom>
          <a:solidFill>
            <a:srgbClr val="88A8C1"/>
          </a:solidFill>
        </p:spPr>
        <p:txBody>
          <a:bodyPr wrap="square" rtlCol="0" anchor="ctr">
            <a:noAutofit/>
          </a:bodyPr>
          <a:lstStyle/>
          <a:p>
            <a:pPr lvl="0">
              <a:defRPr/>
            </a:pPr>
            <a:endParaRPr lang="en-US" sz="1800" dirty="0">
              <a:solidFill>
                <a:prstClr val="white"/>
              </a:solidFill>
              <a:latin typeface="IBM Plex Sans" panose="020B0503050203000203" pitchFamily="34" charset="77"/>
            </a:endParaRPr>
          </a:p>
        </p:txBody>
      </p:sp>
      <p:sp>
        <p:nvSpPr>
          <p:cNvPr id="5" name="Title 4">
            <a:extLst>
              <a:ext uri="{FF2B5EF4-FFF2-40B4-BE49-F238E27FC236}">
                <a16:creationId xmlns:a16="http://schemas.microsoft.com/office/drawing/2014/main" id="{6420FB10-BA5E-CD40-B9F1-BDAE0B24A82C}"/>
              </a:ext>
            </a:extLst>
          </p:cNvPr>
          <p:cNvSpPr>
            <a:spLocks noGrp="1"/>
          </p:cNvSpPr>
          <p:nvPr>
            <p:ph type="title"/>
          </p:nvPr>
        </p:nvSpPr>
        <p:spPr>
          <a:xfrm>
            <a:off x="211611" y="51555"/>
            <a:ext cx="5895718" cy="421093"/>
          </a:xfrm>
          <a:prstGeom prst="rect">
            <a:avLst/>
          </a:prstGeom>
        </p:spPr>
        <p:txBody>
          <a:bodyPr anchor="ctr"/>
          <a:lstStyle>
            <a:lvl1pPr>
              <a:defRPr sz="1800">
                <a:solidFill>
                  <a:schemeClr val="bg1"/>
                </a:solidFill>
                <a:latin typeface="IBM Plex Sans" panose="020B0503050203000203" pitchFamily="34" charset="0"/>
              </a:defRPr>
            </a:lvl1pPr>
          </a:lstStyle>
          <a:p>
            <a:r>
              <a:rPr lang="en-US"/>
              <a:t>Click to edit Master title style</a:t>
            </a:r>
          </a:p>
        </p:txBody>
      </p:sp>
    </p:spTree>
    <p:extLst>
      <p:ext uri="{BB962C8B-B14F-4D97-AF65-F5344CB8AC3E}">
        <p14:creationId xmlns:p14="http://schemas.microsoft.com/office/powerpoint/2010/main" val="245736849"/>
      </p:ext>
    </p:extLst>
  </p:cSld>
  <p:clrMapOvr>
    <a:masterClrMapping/>
  </p:clrMapOvr>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Cloud Engagement Hub">
            <a:extLst>
              <a:ext uri="{FF2B5EF4-FFF2-40B4-BE49-F238E27FC236}">
                <a16:creationId xmlns:a16="http://schemas.microsoft.com/office/drawing/2014/main" id="{8A4BA5B4-FB4D-0C4E-8ABA-AEDA15053485}"/>
              </a:ext>
            </a:extLst>
          </p:cNvPr>
          <p:cNvSpPr txBox="1"/>
          <p:nvPr userDrawn="1"/>
        </p:nvSpPr>
        <p:spPr>
          <a:xfrm>
            <a:off x="-9525" y="4775628"/>
            <a:ext cx="1391084" cy="403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37159" tIns="137159" rIns="137159" bIns="137159">
            <a:spAutoFit/>
          </a:bodyPr>
          <a:lstStyle>
            <a:lvl1pPr algn="l" defTabSz="3657600">
              <a:defRPr sz="2000" b="0">
                <a:solidFill>
                  <a:srgbClr val="D5D5D5"/>
                </a:solidFill>
                <a:latin typeface="IBM Plex Sans"/>
                <a:ea typeface="IBM Plex Sans"/>
                <a:cs typeface="IBM Plex Sans"/>
                <a:sym typeface="IBM Plex Sans"/>
              </a:defRPr>
            </a:lvl1pPr>
          </a:lstStyle>
          <a:p>
            <a:pPr marL="0" marR="0" lvl="0" indent="0" algn="l" defTabSz="2743132" eaLnBrk="1" fontAlgn="auto" latinLnBrk="0" hangingPunct="0">
              <a:lnSpc>
                <a:spcPct val="100000"/>
              </a:lnSpc>
              <a:spcBef>
                <a:spcPts val="0"/>
              </a:spcBef>
              <a:spcAft>
                <a:spcPts val="0"/>
              </a:spcAft>
              <a:buClrTx/>
              <a:buSzTx/>
              <a:buFontTx/>
              <a:buNone/>
              <a:tabLst/>
              <a:defRPr/>
            </a:pPr>
            <a:r>
              <a:rPr kumimoji="0" sz="825" b="0" i="0" u="none" strike="noStrike" kern="0" cap="none" spc="0" normalizeH="0" baseline="0" noProof="0" dirty="0">
                <a:ln>
                  <a:noFill/>
                </a:ln>
                <a:solidFill>
                  <a:srgbClr val="D5D5D5"/>
                </a:solidFill>
                <a:effectLst/>
                <a:uLnTx/>
                <a:uFillTx/>
                <a:latin typeface="IBM Plex Sans"/>
                <a:sym typeface="IBM Plex Sans"/>
              </a:rPr>
              <a:t>Cloud Engagement Hub</a:t>
            </a:r>
          </a:p>
        </p:txBody>
      </p:sp>
      <p:sp>
        <p:nvSpPr>
          <p:cNvPr id="3" name="TextBox 2">
            <a:extLst>
              <a:ext uri="{FF2B5EF4-FFF2-40B4-BE49-F238E27FC236}">
                <a16:creationId xmlns:a16="http://schemas.microsoft.com/office/drawing/2014/main" id="{4D7386FA-C63B-C345-A64B-34BF4B8B8EF0}"/>
              </a:ext>
            </a:extLst>
          </p:cNvPr>
          <p:cNvSpPr txBox="1"/>
          <p:nvPr userDrawn="1"/>
        </p:nvSpPr>
        <p:spPr>
          <a:xfrm>
            <a:off x="0" y="0"/>
            <a:ext cx="9144000" cy="548640"/>
          </a:xfrm>
          <a:prstGeom prst="rect">
            <a:avLst/>
          </a:prstGeom>
          <a:solidFill>
            <a:srgbClr val="88A8C1"/>
          </a:solidFill>
        </p:spPr>
        <p:txBody>
          <a:bodyPr wrap="square" rtlCol="0" anchor="ctr">
            <a:noAutofit/>
          </a:bodyPr>
          <a:lstStyle/>
          <a:p>
            <a:pPr lvl="0">
              <a:defRPr/>
            </a:pPr>
            <a:endParaRPr lang="en-US" sz="1800" dirty="0">
              <a:solidFill>
                <a:prstClr val="white"/>
              </a:solidFill>
              <a:latin typeface="IBM Plex Sans" panose="020B0503050203000203" pitchFamily="34" charset="77"/>
            </a:endParaRPr>
          </a:p>
        </p:txBody>
      </p:sp>
      <p:sp>
        <p:nvSpPr>
          <p:cNvPr id="5" name="Title 4">
            <a:extLst>
              <a:ext uri="{FF2B5EF4-FFF2-40B4-BE49-F238E27FC236}">
                <a16:creationId xmlns:a16="http://schemas.microsoft.com/office/drawing/2014/main" id="{6420FB10-BA5E-CD40-B9F1-BDAE0B24A82C}"/>
              </a:ext>
            </a:extLst>
          </p:cNvPr>
          <p:cNvSpPr>
            <a:spLocks noGrp="1"/>
          </p:cNvSpPr>
          <p:nvPr>
            <p:ph type="title"/>
          </p:nvPr>
        </p:nvSpPr>
        <p:spPr>
          <a:xfrm>
            <a:off x="211611" y="51555"/>
            <a:ext cx="5895718" cy="421093"/>
          </a:xfrm>
          <a:prstGeom prst="rect">
            <a:avLst/>
          </a:prstGeom>
        </p:spPr>
        <p:txBody>
          <a:bodyPr anchor="ctr"/>
          <a:lstStyle>
            <a:lvl1pPr>
              <a:defRPr sz="1800">
                <a:solidFill>
                  <a:schemeClr val="bg1"/>
                </a:solidFill>
                <a:latin typeface="IBM Plex Sans" panose="020B0503050203000203" pitchFamily="34" charset="0"/>
              </a:defRPr>
            </a:lvl1pPr>
          </a:lstStyle>
          <a:p>
            <a:r>
              <a:rPr lang="en-US"/>
              <a:t>Click to edit Master title style</a:t>
            </a:r>
          </a:p>
        </p:txBody>
      </p:sp>
    </p:spTree>
    <p:extLst>
      <p:ext uri="{BB962C8B-B14F-4D97-AF65-F5344CB8AC3E}">
        <p14:creationId xmlns:p14="http://schemas.microsoft.com/office/powerpoint/2010/main" val="2064254858"/>
      </p:ext>
    </p:extLst>
  </p:cSld>
  <p:clrMapOvr>
    <a:masterClrMapping/>
  </p:clrMapOvr>
</p:sldLayout>
</file>

<file path=ppt/slideLayouts/slideLayout859.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554502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b="0" i="0">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B2ABA-078C-164E-9A02-50D5ECF872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37E394-57DD-9447-A0E2-4140659C6D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6215C3B-5401-9240-9A92-E60E2C25D9B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9E9DE5-A406-614F-8F36-42D156304551}"/>
              </a:ext>
            </a:extLst>
          </p:cNvPr>
          <p:cNvSpPr>
            <a:spLocks noGrp="1"/>
          </p:cNvSpPr>
          <p:nvPr>
            <p:ph type="sldNum" sz="quarter" idx="12"/>
          </p:nvPr>
        </p:nvSpPr>
        <p:spPr/>
        <p:txBody>
          <a:bodyPr/>
          <a:lstStyle/>
          <a:p>
            <a:fld id="{0AE5C0EF-EA19-2345-A0EA-58F20DD623BF}" type="slidenum">
              <a:rPr lang="en-US" smtClean="0"/>
              <a:t>‹#›</a:t>
            </a:fld>
            <a:endParaRPr lang="en-US" dirty="0"/>
          </a:p>
        </p:txBody>
      </p:sp>
    </p:spTree>
    <p:extLst>
      <p:ext uri="{BB962C8B-B14F-4D97-AF65-F5344CB8AC3E}">
        <p14:creationId xmlns:p14="http://schemas.microsoft.com/office/powerpoint/2010/main" val="1866718878"/>
      </p:ext>
    </p:extLst>
  </p:cSld>
  <p:clrMapOvr>
    <a:masterClrMapping/>
  </p:clrMapOvr>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9" name="Picture 8" descr="ibm_gry.png"/>
          <p:cNvPicPr>
            <a:picLocks noChangeAspect="1"/>
          </p:cNvPicPr>
          <p:nvPr userDrawn="1"/>
        </p:nvPicPr>
        <p:blipFill>
          <a:blip r:embed="rId2">
            <a:biLevel thresh="75000"/>
            <a:extLst>
              <a:ext uri="{28A0092B-C50C-407E-A947-70E740481C1C}">
                <a14:useLocalDpi xmlns:a14="http://schemas.microsoft.com/office/drawing/2010/main"/>
              </a:ext>
            </a:extLst>
          </a:blip>
          <a:stretch>
            <a:fillRect/>
          </a:stretch>
        </p:blipFill>
        <p:spPr>
          <a:xfrm>
            <a:off x="8393812" y="240046"/>
            <a:ext cx="521589" cy="211471"/>
          </a:xfrm>
          <a:prstGeom prst="rect">
            <a:avLst/>
          </a:prstGeom>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15172" t="28443" r="13568" b="27421"/>
          <a:stretch/>
        </p:blipFill>
        <p:spPr>
          <a:xfrm>
            <a:off x="7410685" y="4584701"/>
            <a:ext cx="1620427" cy="470448"/>
          </a:xfrm>
          <a:prstGeom prst="rect">
            <a:avLst/>
          </a:prstGeom>
        </p:spPr>
      </p:pic>
      <p:sp>
        <p:nvSpPr>
          <p:cNvPr id="8" name="Footer Placeholder 8">
            <a:extLst>
              <a:ext uri="{FF2B5EF4-FFF2-40B4-BE49-F238E27FC236}">
                <a16:creationId xmlns:a16="http://schemas.microsoft.com/office/drawing/2014/main" id="{40CDCA04-C31B-F943-925A-1FA77914C76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pic>
        <p:nvPicPr>
          <p:cNvPr id="3" name="Picture 2" descr="A drawing of a person&#10;&#10;Description automatically generated">
            <a:extLst>
              <a:ext uri="{FF2B5EF4-FFF2-40B4-BE49-F238E27FC236}">
                <a16:creationId xmlns:a16="http://schemas.microsoft.com/office/drawing/2014/main" id="{F06D2485-D94A-2D41-80E8-1D948898BEE6}"/>
              </a:ext>
            </a:extLst>
          </p:cNvPr>
          <p:cNvPicPr>
            <a:picLocks noChangeAspect="1"/>
          </p:cNvPicPr>
          <p:nvPr userDrawn="1"/>
        </p:nvPicPr>
        <p:blipFill>
          <a:blip r:embed="rId4"/>
          <a:stretch>
            <a:fillRect/>
          </a:stretch>
        </p:blipFill>
        <p:spPr>
          <a:xfrm>
            <a:off x="4943625" y="885975"/>
            <a:ext cx="3371552" cy="3371552"/>
          </a:xfrm>
          <a:prstGeom prst="rect">
            <a:avLst/>
          </a:prstGeom>
        </p:spPr>
      </p:pic>
    </p:spTree>
    <p:extLst>
      <p:ext uri="{BB962C8B-B14F-4D97-AF65-F5344CB8AC3E}">
        <p14:creationId xmlns:p14="http://schemas.microsoft.com/office/powerpoint/2010/main" val="2035701490"/>
      </p:ext>
    </p:extLst>
  </p:cSld>
  <p:clrMapOvr>
    <a:masterClrMapping/>
  </p:clrMapOvr>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p:cSld name="1_Divider W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8032531" cy="4493752"/>
          </a:xfrm>
        </p:spPr>
        <p:txBody>
          <a:bodyPr/>
          <a:lstStyle>
            <a:lvl1pPr>
              <a:lnSpc>
                <a:spcPct val="90000"/>
              </a:lnSpc>
              <a:defRPr>
                <a:solidFill>
                  <a:schemeClr val="tx1"/>
                </a:solidFill>
              </a:defRPr>
            </a:lvl1pPr>
          </a:lstStyle>
          <a:p>
            <a:r>
              <a:rPr lang="en-US" dirty="0"/>
              <a:t>Click to edit Master title style</a:t>
            </a:r>
          </a:p>
        </p:txBody>
      </p:sp>
      <p:sp>
        <p:nvSpPr>
          <p:cNvPr id="7" name="Footer Placeholder 8">
            <a:extLst>
              <a:ext uri="{FF2B5EF4-FFF2-40B4-BE49-F238E27FC236}">
                <a16:creationId xmlns:a16="http://schemas.microsoft.com/office/drawing/2014/main" id="{9A720B16-8ED9-3348-9C45-2600F850C8E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1808877112"/>
      </p:ext>
    </p:extLst>
  </p:cSld>
  <p:clrMapOvr>
    <a:masterClrMapping/>
  </p:clrMapOvr>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A99AAC2E-AE68-2B4A-B196-35C94F0DB7B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4261555625"/>
      </p:ext>
    </p:extLst>
  </p:cSld>
  <p:clrMapOvr>
    <a:masterClrMapping/>
  </p:clrMapOvr>
</p:sldLayout>
</file>

<file path=ppt/slideLayouts/slideLayout86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F1639C9E-3AD2-CB4D-B709-E8B2E991B80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3302108922"/>
      </p:ext>
    </p:extLst>
  </p:cSld>
  <p:clrMapOvr>
    <a:masterClrMapping/>
  </p:clrMapOvr>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a:extLst>
              <a:ext uri="{FF2B5EF4-FFF2-40B4-BE49-F238E27FC236}">
                <a16:creationId xmlns:a16="http://schemas.microsoft.com/office/drawing/2014/main" id="{BDFB0BAA-7A8D-C74D-919F-ACB47555A76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390794046"/>
      </p:ext>
    </p:extLst>
  </p:cSld>
  <p:clrMapOvr>
    <a:masterClrMapping/>
  </p:clrMapOvr>
</p:sldLayout>
</file>

<file path=ppt/slideLayouts/slideLayout86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a:extLst>
              <a:ext uri="{FF2B5EF4-FFF2-40B4-BE49-F238E27FC236}">
                <a16:creationId xmlns:a16="http://schemas.microsoft.com/office/drawing/2014/main" id="{D53F4E6A-26B1-A842-A1D0-326B275BF5C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2284318660"/>
      </p:ext>
    </p:extLst>
  </p:cSld>
  <p:clrMapOvr>
    <a:masterClrMapping/>
  </p:clrMapOvr>
</p:sldLayout>
</file>

<file path=ppt/slideLayouts/slideLayout86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161D3C43-6383-A347-83D0-E5F4BB33C72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3409146660"/>
      </p:ext>
    </p:extLst>
  </p:cSld>
  <p:clrMapOvr>
    <a:masterClrMapping/>
  </p:clrMapOvr>
</p:sldLayout>
</file>

<file path=ppt/slideLayouts/slideLayout86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F4A4DABF-CFD7-CA4A-92B5-D3FF2A00DFC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2077211391"/>
      </p:ext>
    </p:extLst>
  </p:cSld>
  <p:clrMapOvr>
    <a:masterClrMapping/>
  </p:clrMapOvr>
</p:sldLayout>
</file>

<file path=ppt/slideLayouts/slideLayout86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dirty="0"/>
              <a:t>Click to edit Master text styles</a:t>
            </a:r>
          </a:p>
        </p:txBody>
      </p:sp>
      <p:sp>
        <p:nvSpPr>
          <p:cNvPr id="7" name="Footer Placeholder 8">
            <a:extLst>
              <a:ext uri="{FF2B5EF4-FFF2-40B4-BE49-F238E27FC236}">
                <a16:creationId xmlns:a16="http://schemas.microsoft.com/office/drawing/2014/main" id="{D141D7BC-4451-324C-9759-32BBE2B4F93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44379513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b="0" i="0"/>
            </a:lvl1p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492536042"/>
      </p:ext>
    </p:extLst>
  </p:cSld>
  <p:clrMapOvr>
    <a:masterClrMapping/>
  </p:clrMapOvr>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F147B1C3-3E10-A942-AB60-D79EE262B43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3276691767"/>
      </p:ext>
    </p:extLst>
  </p:cSld>
  <p:clrMapOvr>
    <a:masterClrMapping/>
  </p:clrMapOvr>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364C7F89-79D1-B84A-A55B-CDA54E1FBE0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3505804487"/>
      </p:ext>
    </p:extLst>
  </p:cSld>
  <p:clrMapOvr>
    <a:masterClrMapping/>
  </p:clrMapOvr>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C9E214B1-C9CC-0D44-9FCF-521824BDF76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2968637009"/>
      </p:ext>
    </p:extLst>
  </p:cSld>
  <p:clrMapOvr>
    <a:masterClrMapping/>
  </p:clrMapOvr>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C8EEF7F0-27A2-FC44-AD96-24617F9636C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3952812652"/>
      </p:ext>
    </p:extLst>
  </p:cSld>
  <p:clrMapOvr>
    <a:masterClrMapping/>
  </p:clrMapOvr>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E3D9A543-989A-F441-BA01-D377C909334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2920342405"/>
      </p:ext>
    </p:extLst>
  </p:cSld>
  <p:clrMapOvr>
    <a:masterClrMapping/>
  </p:clrMapOvr>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E67688C5-FA24-FF43-BD6E-78140B97CC6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2361942392"/>
      </p:ext>
    </p:extLst>
  </p:cSld>
  <p:clrMapOvr>
    <a:masterClrMapping/>
  </p:clrMapOvr>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B8633BD-B0E0-6848-B24D-A70032DB113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1638688671"/>
      </p:ext>
    </p:extLst>
  </p:cSld>
  <p:clrMapOvr>
    <a:masterClrMapping/>
  </p:clrMapOvr>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8" name="Footer Placeholder 8">
            <a:extLst>
              <a:ext uri="{FF2B5EF4-FFF2-40B4-BE49-F238E27FC236}">
                <a16:creationId xmlns:a16="http://schemas.microsoft.com/office/drawing/2014/main" id="{2BD526B5-D450-CD46-AB15-253A66E74C8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4060728126"/>
      </p:ext>
    </p:extLst>
  </p:cSld>
  <p:clrMapOvr>
    <a:masterClrMapping/>
  </p:clrMapOvr>
</p:sldLayout>
</file>

<file path=ppt/slideLayouts/slideLayout87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a:extLst>
              <a:ext uri="{FF2B5EF4-FFF2-40B4-BE49-F238E27FC236}">
                <a16:creationId xmlns:a16="http://schemas.microsoft.com/office/drawing/2014/main" id="{95DABB0F-0FBB-C94F-8A6F-01DE4823F98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764584146"/>
      </p:ext>
    </p:extLst>
  </p:cSld>
  <p:clrMapOvr>
    <a:masterClrMapping/>
  </p:clrMapOvr>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16882EF9-59F5-5D47-9F9E-62AEE1D580F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296373822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1651282356"/>
      </p:ext>
    </p:extLst>
  </p:cSld>
  <p:clrMapOvr>
    <a:masterClrMapping/>
  </p:clrMapOvr>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78F81E8A-EEFC-0640-84D7-9027E2987ED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66148435"/>
      </p:ext>
    </p:extLst>
  </p:cSld>
  <p:clrMapOvr>
    <a:masterClrMapping/>
  </p:clrMapOvr>
</p:sldLayout>
</file>

<file path=ppt/slideLayouts/slideLayout881.xml><?xml version="1.0" encoding="utf-8"?>
<p:sldLayout xmlns:a="http://schemas.openxmlformats.org/drawingml/2006/main" xmlns:r="http://schemas.openxmlformats.org/officeDocument/2006/relationships" xmlns:p="http://schemas.openxmlformats.org/presentationml/2006/main" preserve="1" userDrawn="1">
  <p:cSld name="1_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78F81E8A-EEFC-0640-84D7-9027E2987ED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
        <p:nvSpPr>
          <p:cNvPr id="6" name="Text Placeholder 5">
            <a:extLst>
              <a:ext uri="{FF2B5EF4-FFF2-40B4-BE49-F238E27FC236}">
                <a16:creationId xmlns:a16="http://schemas.microsoft.com/office/drawing/2014/main" id="{7627B7B2-AD2E-9A43-8849-17E6F9AB2DCF}"/>
              </a:ext>
            </a:extLst>
          </p:cNvPr>
          <p:cNvSpPr>
            <a:spLocks noGrp="1"/>
          </p:cNvSpPr>
          <p:nvPr>
            <p:ph type="body" sz="quarter" idx="11"/>
          </p:nvPr>
        </p:nvSpPr>
        <p:spPr>
          <a:xfrm>
            <a:off x="228600" y="714375"/>
            <a:ext cx="8686800" cy="3868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9814597"/>
      </p:ext>
    </p:extLst>
  </p:cSld>
  <p:clrMapOvr>
    <a:masterClrMapping/>
  </p:clrMapOvr>
</p:sldLayout>
</file>

<file path=ppt/slideLayouts/slideLayout88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 2020 IBM Corporation</a:t>
            </a:r>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809547385"/>
      </p:ext>
    </p:extLst>
  </p:cSld>
  <p:clrMapOvr>
    <a:masterClrMapping/>
  </p:clrMapOvr>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4DFDC45B-5135-6448-A1E1-5D5936130C1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 2020 IBM Corporation</a:t>
            </a:r>
          </a:p>
        </p:txBody>
      </p:sp>
    </p:spTree>
    <p:extLst>
      <p:ext uri="{BB962C8B-B14F-4D97-AF65-F5344CB8AC3E}">
        <p14:creationId xmlns:p14="http://schemas.microsoft.com/office/powerpoint/2010/main" val="1493477507"/>
      </p:ext>
    </p:extLst>
  </p:cSld>
  <p:clrMapOvr>
    <a:masterClrMapping/>
  </p:clrMapOvr>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9F9D6F7-9717-0B45-87CB-25CB14A03E9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 2020 IBM Corporation</a:t>
            </a:r>
          </a:p>
        </p:txBody>
      </p:sp>
    </p:spTree>
    <p:extLst>
      <p:ext uri="{BB962C8B-B14F-4D97-AF65-F5344CB8AC3E}">
        <p14:creationId xmlns:p14="http://schemas.microsoft.com/office/powerpoint/2010/main" val="482613985"/>
      </p:ext>
    </p:extLst>
  </p:cSld>
  <p:clrMapOvr>
    <a:masterClrMapping/>
  </p:clrMapOvr>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012CF37B-EF85-A14B-BE79-12E65CAC9D5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2525392381"/>
      </p:ext>
    </p:extLst>
  </p:cSld>
  <p:clrMapOvr>
    <a:masterClrMapping/>
  </p:clrMapOvr>
</p:sldLayout>
</file>

<file path=ppt/slideLayouts/slideLayout88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3">
            <a:extLst>
              <a:ext uri="{FF2B5EF4-FFF2-40B4-BE49-F238E27FC236}">
                <a16:creationId xmlns:a16="http://schemas.microsoft.com/office/drawing/2014/main" id="{4E8BD676-47C1-324D-8EE9-33C324BA4A1B}"/>
              </a:ext>
            </a:extLst>
          </p:cNvPr>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a:t>© 2020 IBM Corporation</a:t>
            </a:r>
            <a:endParaRPr lang="en-US"/>
          </a:p>
        </p:txBody>
      </p:sp>
    </p:spTree>
    <p:extLst>
      <p:ext uri="{BB962C8B-B14F-4D97-AF65-F5344CB8AC3E}">
        <p14:creationId xmlns:p14="http://schemas.microsoft.com/office/powerpoint/2010/main" val="2906158850"/>
      </p:ext>
    </p:extLst>
  </p:cSld>
  <p:clrMapOvr>
    <a:masterClrMapping/>
  </p:clrMapOvr>
</p:sldLayout>
</file>

<file path=ppt/slideLayouts/slideLayout88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0"/>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 2020 IBM Corporation</a:t>
            </a:r>
            <a:endParaRPr lang="en-US"/>
          </a:p>
        </p:txBody>
      </p:sp>
    </p:spTree>
    <p:extLst>
      <p:ext uri="{BB962C8B-B14F-4D97-AF65-F5344CB8AC3E}">
        <p14:creationId xmlns:p14="http://schemas.microsoft.com/office/powerpoint/2010/main" val="192345853"/>
      </p:ext>
    </p:extLst>
  </p:cSld>
  <p:clrMapOvr>
    <a:masterClrMapping/>
  </p:clrMapOvr>
</p:sldLayout>
</file>

<file path=ppt/slideLayouts/slideLayout88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1D324CEE-9B2C-9F47-852F-CAA28AD6CF2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2905052767"/>
      </p:ext>
    </p:extLst>
  </p:cSld>
  <p:clrMapOvr>
    <a:masterClrMapping/>
  </p:clrMapOvr>
</p:sldLayout>
</file>

<file path=ppt/slideLayouts/slideLayout88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5F4505B5-3FE3-8149-9D08-08BC0E1B22B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387383445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1171387111"/>
      </p:ext>
    </p:extLst>
  </p:cSld>
  <p:clrMapOvr>
    <a:masterClrMapping/>
  </p:clrMapOvr>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A76B6C37-018B-2F4F-BB76-6C808E432D91}"/>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1835352706"/>
      </p:ext>
    </p:extLst>
  </p:cSld>
  <p:clrMapOvr>
    <a:masterClrMapping/>
  </p:clrMapOvr>
</p:sldLayout>
</file>

<file path=ppt/slideLayouts/slideLayout89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a:extLst>
              <a:ext uri="{FF2B5EF4-FFF2-40B4-BE49-F238E27FC236}">
                <a16:creationId xmlns:a16="http://schemas.microsoft.com/office/drawing/2014/main" id="{D37EE3BC-EF92-3B42-98BA-784B569907F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3900578523"/>
      </p:ext>
    </p:extLst>
  </p:cSld>
  <p:clrMapOvr>
    <a:masterClrMapping/>
  </p:clrMapOvr>
</p:sldLayout>
</file>

<file path=ppt/slideLayouts/slideLayout89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876CB503-3687-5244-A21C-8309ECE3E8E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2437946335"/>
      </p:ext>
    </p:extLst>
  </p:cSld>
  <p:clrMapOvr>
    <a:masterClrMapping/>
  </p:clrMapOvr>
</p:sldLayout>
</file>

<file path=ppt/slideLayouts/slideLayout89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
        <p:nvSpPr>
          <p:cNvPr id="8" name="Footer Placeholder 8">
            <a:extLst>
              <a:ext uri="{FF2B5EF4-FFF2-40B4-BE49-F238E27FC236}">
                <a16:creationId xmlns:a16="http://schemas.microsoft.com/office/drawing/2014/main" id="{DFD8424A-291F-0F4F-A2BD-BDE62752F4F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3483408393"/>
      </p:ext>
    </p:extLst>
  </p:cSld>
  <p:clrMapOvr>
    <a:masterClrMapping/>
  </p:clrMapOvr>
</p:sldLayout>
</file>

<file path=ppt/slideLayouts/slideLayout89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B9210D40-44D5-1645-BE5B-44AC32BB8B9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955803454"/>
      </p:ext>
    </p:extLst>
  </p:cSld>
  <p:clrMapOvr>
    <a:masterClrMapping/>
  </p:clrMapOvr>
</p:sldLayout>
</file>

<file path=ppt/slideLayouts/slideLayout89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D4A363B9-0ECB-B540-BFE5-6072B0AAFC32}"/>
              </a:ext>
            </a:extLst>
          </p:cNvPr>
          <p:cNvSpPr>
            <a:spLocks noGrp="1"/>
          </p:cNvSpPr>
          <p:nvPr>
            <p:ph type="sldNum" sz="quarter" idx="10"/>
          </p:nvPr>
        </p:nvSpPr>
        <p:spPr>
          <a:xfrm>
            <a:off x="6858000" y="4826480"/>
            <a:ext cx="2057400" cy="137160"/>
          </a:xfrm>
        </p:spPr>
        <p:txBody>
          <a:bodyPr/>
          <a:lstStyle/>
          <a:p>
            <a:fld id="{D0BE6F14-FF48-0F4F-A8AA-2E3F25371E4A}" type="slidenum">
              <a:rPr lang="en-US" smtClean="0"/>
              <a:pPr/>
              <a:t>‹#›</a:t>
            </a:fld>
            <a:endParaRPr lang="en-US"/>
          </a:p>
        </p:txBody>
      </p:sp>
      <p:sp>
        <p:nvSpPr>
          <p:cNvPr id="3" name="Footer Placeholder 8">
            <a:extLst>
              <a:ext uri="{FF2B5EF4-FFF2-40B4-BE49-F238E27FC236}">
                <a16:creationId xmlns:a16="http://schemas.microsoft.com/office/drawing/2014/main" id="{48D12B86-41F1-4F40-898B-76F2DF84824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2067657318"/>
      </p:ext>
    </p:extLst>
  </p:cSld>
  <p:clrMapOvr>
    <a:masterClrMapping/>
  </p:clrMapOvr>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
        <p:nvSpPr>
          <p:cNvPr id="7" name="Footer Placeholder 8">
            <a:extLst>
              <a:ext uri="{FF2B5EF4-FFF2-40B4-BE49-F238E27FC236}">
                <a16:creationId xmlns:a16="http://schemas.microsoft.com/office/drawing/2014/main" id="{82913F85-F0A5-504D-B070-EEF1DE75C5C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2936865400"/>
      </p:ext>
    </p:extLst>
  </p:cSld>
  <p:clrMapOvr>
    <a:masterClrMapping/>
  </p:clrMapOvr>
</p:sldLayout>
</file>

<file path=ppt/slideLayouts/slideLayout89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
        <p:nvSpPr>
          <p:cNvPr id="6" name="Footer Placeholder 8">
            <a:extLst>
              <a:ext uri="{FF2B5EF4-FFF2-40B4-BE49-F238E27FC236}">
                <a16:creationId xmlns:a16="http://schemas.microsoft.com/office/drawing/2014/main" id="{D8A3775A-6329-1046-B6BA-C5E9DE06FC8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4059802880"/>
      </p:ext>
    </p:extLst>
  </p:cSld>
  <p:clrMapOvr>
    <a:masterClrMapping/>
  </p:clrMapOvr>
</p:sldLayout>
</file>

<file path=ppt/slideLayouts/slideLayout898.xml><?xml version="1.0" encoding="utf-8"?>
<p:sldLayout xmlns:a="http://schemas.openxmlformats.org/drawingml/2006/main" xmlns:r="http://schemas.openxmlformats.org/officeDocument/2006/relationships" xmlns:p="http://schemas.openxmlformats.org/presentationml/2006/main" showMasterSp="0" type="title">
  <p:cSld name="Titre et sous-titre avec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 name="Title Text"/>
          <p:cNvSpPr txBox="1">
            <a:spLocks noGrp="1"/>
          </p:cNvSpPr>
          <p:nvPr>
            <p:ph type="title"/>
          </p:nvPr>
        </p:nvSpPr>
        <p:spPr>
          <a:xfrm>
            <a:off x="548985" y="1287305"/>
            <a:ext cx="8046030" cy="1451157"/>
          </a:xfrm>
          <a:prstGeom prst="rect">
            <a:avLst/>
          </a:prstGeom>
        </p:spPr>
        <p:txBody>
          <a:bodyPr anchor="t"/>
          <a:lstStyle>
            <a:lvl1pPr algn="l"/>
          </a:lstStyle>
          <a:p>
            <a:r>
              <a:t>Title Text</a:t>
            </a:r>
          </a:p>
        </p:txBody>
      </p:sp>
      <p:sp>
        <p:nvSpPr>
          <p:cNvPr id="14" name="Body Level One…"/>
          <p:cNvSpPr txBox="1">
            <a:spLocks noGrp="1"/>
          </p:cNvSpPr>
          <p:nvPr>
            <p:ph type="body" sz="quarter" idx="1"/>
          </p:nvPr>
        </p:nvSpPr>
        <p:spPr>
          <a:xfrm>
            <a:off x="628226" y="2303281"/>
            <a:ext cx="5518547" cy="1066644"/>
          </a:xfrm>
          <a:prstGeom prst="rect">
            <a:avLst/>
          </a:prstGeom>
        </p:spPr>
        <p:txBody>
          <a:bodyPr/>
          <a:lstStyle>
            <a:lvl1pPr>
              <a:spcBef>
                <a:spcPts val="0"/>
              </a:spcBef>
              <a:defRPr sz="1913"/>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15" name="Rectangle"/>
          <p:cNvSpPr/>
          <p:nvPr/>
        </p:nvSpPr>
        <p:spPr>
          <a:xfrm>
            <a:off x="-20457" y="4844038"/>
            <a:ext cx="9178216" cy="318063"/>
          </a:xfrm>
          <a:prstGeom prst="rect">
            <a:avLst/>
          </a:prstGeom>
          <a:ln w="12700">
            <a:miter lim="400000"/>
          </a:ln>
        </p:spPr>
        <p:txBody>
          <a:bodyPr lIns="26789" tIns="26789" rIns="26789" bIns="26789" anchor="ctr"/>
          <a:lstStyle/>
          <a:p>
            <a:pPr>
              <a:defRPr sz="3600"/>
            </a:pPr>
            <a:endParaRPr sz="1350"/>
          </a:p>
        </p:txBody>
      </p:sp>
      <p:sp>
        <p:nvSpPr>
          <p:cNvPr id="16" name="#DevoxxFR"/>
          <p:cNvSpPr txBox="1"/>
          <p:nvPr/>
        </p:nvSpPr>
        <p:spPr>
          <a:xfrm>
            <a:off x="91475" y="4912540"/>
            <a:ext cx="624033" cy="18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l">
              <a:defRPr sz="2200">
                <a:latin typeface="+mn-lt"/>
                <a:ea typeface="+mn-ea"/>
                <a:cs typeface="+mn-cs"/>
                <a:sym typeface="Helvetica"/>
              </a:defRPr>
            </a:lvl1pPr>
          </a:lstStyle>
          <a:p>
            <a:r>
              <a:rPr sz="825"/>
              <a:t>#DevoxxFR</a:t>
            </a:r>
          </a:p>
        </p:txBody>
      </p:sp>
      <p:sp>
        <p:nvSpPr>
          <p:cNvPr id="17"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Picture 1">
            <a:extLst>
              <a:ext uri="{FF2B5EF4-FFF2-40B4-BE49-F238E27FC236}">
                <a16:creationId xmlns:a16="http://schemas.microsoft.com/office/drawing/2014/main" id="{CD26A035-7EED-6E47-AA4D-48479FA2B83B}"/>
              </a:ext>
            </a:extLst>
          </p:cNvPr>
          <p:cNvPicPr>
            <a:picLocks noChangeAspect="1"/>
          </p:cNvPicPr>
          <p:nvPr userDrawn="1"/>
        </p:nvPicPr>
        <p:blipFill>
          <a:blip r:embed="rId3"/>
          <a:stretch>
            <a:fillRect/>
          </a:stretch>
        </p:blipFill>
        <p:spPr>
          <a:xfrm>
            <a:off x="69809" y="3950599"/>
            <a:ext cx="4000500" cy="1143000"/>
          </a:xfrm>
          <a:prstGeom prst="rect">
            <a:avLst/>
          </a:prstGeom>
        </p:spPr>
      </p:pic>
    </p:spTree>
    <p:extLst>
      <p:ext uri="{BB962C8B-B14F-4D97-AF65-F5344CB8AC3E}">
        <p14:creationId xmlns:p14="http://schemas.microsoft.com/office/powerpoint/2010/main" val="3261054364"/>
      </p:ext>
    </p:extLst>
  </p:cSld>
  <p:clrMapOvr>
    <a:masterClrMapping/>
  </p:clrMapOvr>
  <p:transition spd="med"/>
</p:sldLayout>
</file>

<file path=ppt/slideLayouts/slideLayout899.xml><?xml version="1.0" encoding="utf-8"?>
<p:sldLayout xmlns:a="http://schemas.openxmlformats.org/drawingml/2006/main" xmlns:r="http://schemas.openxmlformats.org/officeDocument/2006/relationships" xmlns:p="http://schemas.openxmlformats.org/presentationml/2006/main" showMasterSp="0" type="tx">
  <p:cSld name="Titre et sous-tit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 name="Rectangle"/>
          <p:cNvSpPr/>
          <p:nvPr/>
        </p:nvSpPr>
        <p:spPr>
          <a:xfrm>
            <a:off x="-20457" y="4844038"/>
            <a:ext cx="9178216" cy="318063"/>
          </a:xfrm>
          <a:prstGeom prst="rect">
            <a:avLst/>
          </a:prstGeom>
          <a:ln w="12700">
            <a:miter lim="400000"/>
          </a:ln>
        </p:spPr>
        <p:txBody>
          <a:bodyPr lIns="26789" tIns="26789" rIns="26789" bIns="26789" anchor="ctr"/>
          <a:lstStyle/>
          <a:p>
            <a:pPr>
              <a:defRPr sz="3600"/>
            </a:pPr>
            <a:endParaRPr sz="1350"/>
          </a:p>
        </p:txBody>
      </p:sp>
      <p:sp>
        <p:nvSpPr>
          <p:cNvPr id="25" name="#DevoxxFR"/>
          <p:cNvSpPr txBox="1"/>
          <p:nvPr/>
        </p:nvSpPr>
        <p:spPr>
          <a:xfrm>
            <a:off x="91475" y="4912540"/>
            <a:ext cx="624033" cy="18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l">
              <a:defRPr sz="2200">
                <a:latin typeface="+mn-lt"/>
                <a:ea typeface="+mn-ea"/>
                <a:cs typeface="+mn-cs"/>
                <a:sym typeface="Helvetica"/>
              </a:defRPr>
            </a:lvl1pPr>
          </a:lstStyle>
          <a:p>
            <a:r>
              <a:rPr sz="825"/>
              <a:t>#DevoxxFR</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7" name="Body Level One…"/>
          <p:cNvSpPr txBox="1">
            <a:spLocks noGrp="1"/>
          </p:cNvSpPr>
          <p:nvPr>
            <p:ph type="body" sz="quarter" idx="1"/>
          </p:nvPr>
        </p:nvSpPr>
        <p:spPr>
          <a:xfrm>
            <a:off x="1812727" y="3074045"/>
            <a:ext cx="5518547" cy="1066644"/>
          </a:xfrm>
          <a:prstGeom prst="rect">
            <a:avLst/>
          </a:prstGeom>
        </p:spPr>
        <p:txBody>
          <a:bodyPr/>
          <a:lstStyle>
            <a:lvl1pPr>
              <a:spcBef>
                <a:spcPts val="0"/>
              </a:spcBef>
              <a:defRPr sz="2475" b="1">
                <a:solidFill>
                  <a:srgbClr val="FBFCFF"/>
                </a:solidFill>
              </a:defRPr>
            </a:lvl1pPr>
            <a:lvl2pPr>
              <a:spcBef>
                <a:spcPts val="0"/>
              </a:spcBef>
              <a:defRPr sz="2475" b="1">
                <a:solidFill>
                  <a:srgbClr val="FBFCFF"/>
                </a:solidFill>
              </a:defRPr>
            </a:lvl2pPr>
            <a:lvl3pPr>
              <a:spcBef>
                <a:spcPts val="0"/>
              </a:spcBef>
              <a:defRPr sz="1875" b="1">
                <a:solidFill>
                  <a:srgbClr val="FBFCFF"/>
                </a:solidFill>
              </a:defRPr>
            </a:lvl3pPr>
            <a:lvl4pPr>
              <a:spcBef>
                <a:spcPts val="0"/>
              </a:spcBef>
              <a:defRPr b="1">
                <a:solidFill>
                  <a:srgbClr val="FBFCFF"/>
                </a:solidFill>
              </a:defRPr>
            </a:lvl4pPr>
            <a:lvl5pPr>
              <a:spcBef>
                <a:spcPts val="0"/>
              </a:spcBef>
              <a:defRPr b="1">
                <a:solidFill>
                  <a:srgbClr val="FBFCFF"/>
                </a:solidFill>
              </a:defRPr>
            </a:lvl5pPr>
          </a:lstStyle>
          <a:p>
            <a:r>
              <a:t>Body Level One</a:t>
            </a:r>
          </a:p>
          <a:p>
            <a:pPr lvl="1"/>
            <a:r>
              <a:t>Body Level Two</a:t>
            </a:r>
          </a:p>
          <a:p>
            <a:pPr lvl="2"/>
            <a:r>
              <a:t>Body Level Three</a:t>
            </a:r>
          </a:p>
          <a:p>
            <a:pPr lvl="3"/>
            <a:r>
              <a:t>Body Level Four</a:t>
            </a:r>
          </a:p>
          <a:p>
            <a:pPr lvl="4"/>
            <a:r>
              <a:t>Body Level Five</a:t>
            </a:r>
          </a:p>
        </p:txBody>
      </p:sp>
      <p:sp>
        <p:nvSpPr>
          <p:cNvPr id="28" name="Title Text"/>
          <p:cNvSpPr txBox="1">
            <a:spLocks noGrp="1"/>
          </p:cNvSpPr>
          <p:nvPr>
            <p:ph type="title"/>
          </p:nvPr>
        </p:nvSpPr>
        <p:spPr>
          <a:xfrm>
            <a:off x="887595" y="1306475"/>
            <a:ext cx="7362114" cy="741102"/>
          </a:xfrm>
          <a:prstGeom prst="rect">
            <a:avLst/>
          </a:prstGeom>
        </p:spPr>
        <p:txBody>
          <a:bodyPr anchor="b"/>
          <a:lstStyle/>
          <a:p>
            <a:r>
              <a:t>Title Text</a:t>
            </a:r>
          </a:p>
        </p:txBody>
      </p:sp>
    </p:spTree>
    <p:extLst>
      <p:ext uri="{BB962C8B-B14F-4D97-AF65-F5344CB8AC3E}">
        <p14:creationId xmlns:p14="http://schemas.microsoft.com/office/powerpoint/2010/main" val="2422491068"/>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en-US" dirty="0"/>
              <a:t>IBM Cloud / Management and Platform Use Case 1 / January 31, 2018 / © 2018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b="0" i="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b="0" i="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00.xml><?xml version="1.0" encoding="utf-8"?>
<p:sldLayout xmlns:a="http://schemas.openxmlformats.org/drawingml/2006/main" xmlns:r="http://schemas.openxmlformats.org/officeDocument/2006/relationships" xmlns:p="http://schemas.openxmlformats.org/presentationml/2006/main" type="tx">
  <p:cSld name="Titre et texte">
    <p:spTree>
      <p:nvGrpSpPr>
        <p:cNvPr id="1" name=""/>
        <p:cNvGrpSpPr/>
        <p:nvPr/>
      </p:nvGrpSpPr>
      <p:grpSpPr>
        <a:xfrm>
          <a:off x="0" y="0"/>
          <a:ext cx="0" cy="0"/>
          <a:chOff x="0" y="0"/>
          <a:chExt cx="0" cy="0"/>
        </a:xfrm>
      </p:grpSpPr>
      <p:sp>
        <p:nvSpPr>
          <p:cNvPr id="45" name="Title Text"/>
          <p:cNvSpPr txBox="1">
            <a:spLocks noGrp="1"/>
          </p:cNvSpPr>
          <p:nvPr>
            <p:ph type="title"/>
          </p:nvPr>
        </p:nvSpPr>
        <p:spPr>
          <a:prstGeom prst="rect">
            <a:avLst/>
          </a:prstGeom>
        </p:spPr>
        <p:txBody>
          <a:bodyPr/>
          <a:lstStyle/>
          <a:p>
            <a:r>
              <a:t>Title Text</a:t>
            </a: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2" name="Picture 1">
            <a:extLst>
              <a:ext uri="{FF2B5EF4-FFF2-40B4-BE49-F238E27FC236}">
                <a16:creationId xmlns:a16="http://schemas.microsoft.com/office/drawing/2014/main" id="{DCAC21AF-80FB-AC42-B392-0D5BBEB658B4}"/>
              </a:ext>
            </a:extLst>
          </p:cNvPr>
          <p:cNvPicPr>
            <a:picLocks noChangeAspect="1"/>
          </p:cNvPicPr>
          <p:nvPr userDrawn="1"/>
        </p:nvPicPr>
        <p:blipFill>
          <a:blip r:embed="rId2"/>
          <a:stretch>
            <a:fillRect/>
          </a:stretch>
        </p:blipFill>
        <p:spPr>
          <a:xfrm>
            <a:off x="0" y="4793824"/>
            <a:ext cx="1727200" cy="304800"/>
          </a:xfrm>
          <a:prstGeom prst="rect">
            <a:avLst/>
          </a:prstGeom>
        </p:spPr>
      </p:pic>
    </p:spTree>
    <p:extLst>
      <p:ext uri="{BB962C8B-B14F-4D97-AF65-F5344CB8AC3E}">
        <p14:creationId xmlns:p14="http://schemas.microsoft.com/office/powerpoint/2010/main" val="2542164973"/>
      </p:ext>
    </p:extLst>
  </p:cSld>
  <p:clrMapOvr>
    <a:masterClrMapping/>
  </p:clrMapOvr>
  <p:transition spd="med"/>
</p:sldLayout>
</file>

<file path=ppt/slideLayouts/slideLayout901.xml><?xml version="1.0" encoding="utf-8"?>
<p:sldLayout xmlns:a="http://schemas.openxmlformats.org/drawingml/2006/main" xmlns:r="http://schemas.openxmlformats.org/officeDocument/2006/relationships" xmlns:p="http://schemas.openxmlformats.org/presentationml/2006/main" showMasterSp="0" type="tx">
  <p:cSld name="Titre - Centré">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4" name="Title Text"/>
          <p:cNvSpPr txBox="1">
            <a:spLocks noGrp="1"/>
          </p:cNvSpPr>
          <p:nvPr>
            <p:ph type="title"/>
          </p:nvPr>
        </p:nvSpPr>
        <p:spPr>
          <a:xfrm>
            <a:off x="508431" y="1289556"/>
            <a:ext cx="8127138" cy="2564389"/>
          </a:xfrm>
          <a:prstGeom prst="rect">
            <a:avLst/>
          </a:prstGeom>
        </p:spPr>
        <p:txBody>
          <a:bodyPr/>
          <a:lstStyle/>
          <a:p>
            <a:r>
              <a:t>Title Text</a:t>
            </a:r>
          </a:p>
        </p:txBody>
      </p:sp>
      <p:sp>
        <p:nvSpPr>
          <p:cNvPr id="75" name="Rectangle"/>
          <p:cNvSpPr/>
          <p:nvPr/>
        </p:nvSpPr>
        <p:spPr>
          <a:xfrm>
            <a:off x="-1856" y="4844038"/>
            <a:ext cx="9147711" cy="318063"/>
          </a:xfrm>
          <a:prstGeom prst="rect">
            <a:avLst/>
          </a:prstGeom>
          <a:solidFill>
            <a:srgbClr val="313741"/>
          </a:solidFill>
          <a:ln w="12700">
            <a:miter lim="400000"/>
          </a:ln>
        </p:spPr>
        <p:txBody>
          <a:bodyPr lIns="26789" tIns="26789" rIns="26789" bIns="26789" anchor="ctr"/>
          <a:lstStyle/>
          <a:p>
            <a:pPr>
              <a:defRPr sz="3600"/>
            </a:pPr>
            <a:endParaRPr sz="1350"/>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11545098"/>
      </p:ext>
    </p:extLst>
  </p:cSld>
  <p:clrMapOvr>
    <a:masterClrMapping/>
  </p:clrMapOvr>
  <p:transition spd="med"/>
</p:sldLayout>
</file>

<file path=ppt/slideLayouts/slideLayout902.xml><?xml version="1.0" encoding="utf-8"?>
<p:sldLayout xmlns:a="http://schemas.openxmlformats.org/drawingml/2006/main" xmlns:r="http://schemas.openxmlformats.org/officeDocument/2006/relationships" xmlns:p="http://schemas.openxmlformats.org/presentationml/2006/main" showMasterSp="0" type="tx">
  <p:cSld name="Cita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 name="-Gilles Allain"/>
          <p:cNvSpPr txBox="1">
            <a:spLocks noGrp="1"/>
          </p:cNvSpPr>
          <p:nvPr>
            <p:ph type="body" sz="quarter" idx="21"/>
          </p:nvPr>
        </p:nvSpPr>
        <p:spPr>
          <a:xfrm>
            <a:off x="1812727" y="3355330"/>
            <a:ext cx="5518547" cy="328935"/>
          </a:xfrm>
          <a:prstGeom prst="rect">
            <a:avLst/>
          </a:prstGeom>
        </p:spPr>
        <p:txBody>
          <a:bodyPr>
            <a:spAutoFit/>
          </a:bodyPr>
          <a:lstStyle>
            <a:lvl1pPr algn="ctr">
              <a:spcBef>
                <a:spcPts val="0"/>
              </a:spcBef>
              <a:defRPr sz="1200" i="1">
                <a:latin typeface="Helvetica Light"/>
                <a:ea typeface="Helvetica Light"/>
                <a:cs typeface="Helvetica Light"/>
                <a:sym typeface="Helvetica Light"/>
              </a:defRPr>
            </a:lvl1pPr>
          </a:lstStyle>
          <a:p>
            <a:r>
              <a:t>-Gilles Allain</a:t>
            </a:r>
          </a:p>
        </p:txBody>
      </p:sp>
      <p:sp>
        <p:nvSpPr>
          <p:cNvPr id="127" name="« Saisissez une citation ici. »"/>
          <p:cNvSpPr txBox="1">
            <a:spLocks noGrp="1"/>
          </p:cNvSpPr>
          <p:nvPr>
            <p:ph type="body" sz="quarter" idx="22"/>
          </p:nvPr>
        </p:nvSpPr>
        <p:spPr>
          <a:xfrm>
            <a:off x="1812727" y="2208933"/>
            <a:ext cx="5518547" cy="444351"/>
          </a:xfrm>
          <a:prstGeom prst="rect">
            <a:avLst/>
          </a:prstGeom>
        </p:spPr>
        <p:txBody>
          <a:bodyPr anchor="ctr">
            <a:spAutoFit/>
          </a:bodyPr>
          <a:lstStyle>
            <a:lvl1pPr algn="ctr">
              <a:spcBef>
                <a:spcPts val="0"/>
              </a:spcBef>
              <a:defRPr sz="1950">
                <a:latin typeface="Helvetica Light"/>
                <a:ea typeface="Helvetica Light"/>
                <a:cs typeface="Helvetica Light"/>
                <a:sym typeface="Helvetica Light"/>
              </a:defRPr>
            </a:lvl1pPr>
          </a:lstStyle>
          <a:p>
            <a:r>
              <a:t>« Saisissez une citation ici. » </a:t>
            </a:r>
          </a:p>
        </p:txBody>
      </p:sp>
      <p:sp>
        <p:nvSpPr>
          <p:cNvPr id="128" name="Rectangle"/>
          <p:cNvSpPr/>
          <p:nvPr/>
        </p:nvSpPr>
        <p:spPr>
          <a:xfrm>
            <a:off x="-1856" y="4844038"/>
            <a:ext cx="9147711" cy="318063"/>
          </a:xfrm>
          <a:prstGeom prst="rect">
            <a:avLst/>
          </a:prstGeom>
          <a:ln w="12700">
            <a:miter lim="400000"/>
          </a:ln>
        </p:spPr>
        <p:txBody>
          <a:bodyPr lIns="26789" tIns="26789" rIns="26789" bIns="26789" anchor="ctr"/>
          <a:lstStyle/>
          <a:p>
            <a:pPr>
              <a:defRPr sz="3600"/>
            </a:pPr>
            <a:endParaRPr sz="1350"/>
          </a:p>
        </p:txBody>
      </p:sp>
      <p:sp>
        <p:nvSpPr>
          <p:cNvPr id="129" name="#DevoxxFR"/>
          <p:cNvSpPr txBox="1"/>
          <p:nvPr/>
        </p:nvSpPr>
        <p:spPr>
          <a:xfrm>
            <a:off x="75334" y="4912541"/>
            <a:ext cx="624033" cy="18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l">
              <a:defRPr sz="2200">
                <a:latin typeface="+mn-lt"/>
                <a:ea typeface="+mn-ea"/>
                <a:cs typeface="+mn-cs"/>
                <a:sym typeface="Helvetica"/>
              </a:defRPr>
            </a:lvl1pPr>
          </a:lstStyle>
          <a:p>
            <a:r>
              <a:rPr sz="825"/>
              <a:t>#DevoxxFR</a:t>
            </a:r>
          </a:p>
        </p:txBody>
      </p:sp>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18357742"/>
      </p:ext>
    </p:extLst>
  </p:cSld>
  <p:clrMapOvr>
    <a:masterClrMapping/>
  </p:clrMapOvr>
  <p:transition spd="med"/>
</p:sldLayout>
</file>

<file path=ppt/slideLayouts/slideLayout903.xml><?xml version="1.0" encoding="utf-8"?>
<p:sldLayout xmlns:a="http://schemas.openxmlformats.org/drawingml/2006/main" xmlns:r="http://schemas.openxmlformats.org/officeDocument/2006/relationships" xmlns:p="http://schemas.openxmlformats.org/presentationml/2006/main" showMasterSp="0" type="tx">
  <p:cSld name="Vierge">
    <p:bg>
      <p:bgPr>
        <a:solidFill>
          <a:srgbClr val="000000"/>
        </a:solidFill>
        <a:effectLst/>
      </p:bgPr>
    </p:bg>
    <p:spTree>
      <p:nvGrpSpPr>
        <p:cNvPr id="1" name=""/>
        <p:cNvGrpSpPr/>
        <p:nvPr/>
      </p:nvGrpSpPr>
      <p:grpSpPr>
        <a:xfrm>
          <a:off x="0" y="0"/>
          <a:ext cx="0" cy="0"/>
          <a:chOff x="0" y="0"/>
          <a:chExt cx="0" cy="0"/>
        </a:xfrm>
      </p:grpSpPr>
      <p:sp>
        <p:nvSpPr>
          <p:cNvPr id="1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1195441"/>
      </p:ext>
    </p:extLst>
  </p:cSld>
  <p:clrMapOvr>
    <a:masterClrMapping/>
  </p:clrMapOvr>
  <p:transition spd="med"/>
</p:sldLayout>
</file>

<file path=ppt/slideLayouts/slideLayout904.xml><?xml version="1.0" encoding="utf-8"?>
<p:sldLayout xmlns:a="http://schemas.openxmlformats.org/drawingml/2006/main" xmlns:r="http://schemas.openxmlformats.org/officeDocument/2006/relationships" xmlns:p="http://schemas.openxmlformats.org/presentationml/2006/main" showMasterSp="0" type="tx">
  <p:cSld name="special">
    <p:bg>
      <p:bgPr>
        <a:solidFill>
          <a:srgbClr val="000000"/>
        </a:solidFill>
        <a:effectLst/>
      </p:bgPr>
    </p:bg>
    <p:spTree>
      <p:nvGrpSpPr>
        <p:cNvPr id="1" name=""/>
        <p:cNvGrpSpPr/>
        <p:nvPr/>
      </p:nvGrpSpPr>
      <p:grpSpPr>
        <a:xfrm>
          <a:off x="0" y="0"/>
          <a:ext cx="0" cy="0"/>
          <a:chOff x="0" y="0"/>
          <a:chExt cx="0" cy="0"/>
        </a:xfrm>
      </p:grpSpPr>
      <p:sp>
        <p:nvSpPr>
          <p:cNvPr id="152" name="#DevoxxFR"/>
          <p:cNvSpPr txBox="1"/>
          <p:nvPr/>
        </p:nvSpPr>
        <p:spPr>
          <a:xfrm>
            <a:off x="75334" y="4912541"/>
            <a:ext cx="624033" cy="18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spAutoFit/>
          </a:bodyPr>
          <a:lstStyle>
            <a:lvl1pPr algn="l">
              <a:defRPr sz="2200">
                <a:latin typeface="+mn-lt"/>
                <a:ea typeface="+mn-ea"/>
                <a:cs typeface="+mn-cs"/>
                <a:sym typeface="Helvetica"/>
              </a:defRPr>
            </a:lvl1pPr>
          </a:lstStyle>
          <a:p>
            <a:r>
              <a:rPr sz="825"/>
              <a:t>#DevoxxFR</a:t>
            </a:r>
          </a:p>
        </p:txBody>
      </p:sp>
      <p:sp>
        <p:nvSpPr>
          <p:cNvPr id="1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5547075"/>
      </p:ext>
    </p:extLst>
  </p:cSld>
  <p:clrMapOvr>
    <a:masterClrMapping/>
  </p:clrMapOvr>
  <p:transition spd="med"/>
</p:sldLayout>
</file>

<file path=ppt/slideLayouts/slideLayout905.xml><?xml version="1.0" encoding="utf-8"?>
<p:sldLayout xmlns:a="http://schemas.openxmlformats.org/drawingml/2006/main" xmlns:r="http://schemas.openxmlformats.org/officeDocument/2006/relationships" xmlns:p="http://schemas.openxmlformats.org/presentationml/2006/main" showMasterSp="0" type="tx">
  <p:cSld name="1_Titre et texte">
    <p:bg>
      <p:bgPr>
        <a:solidFill>
          <a:srgbClr val="000000"/>
        </a:solidFill>
        <a:effectLst/>
      </p:bgPr>
    </p:bg>
    <p:spTree>
      <p:nvGrpSpPr>
        <p:cNvPr id="1" name=""/>
        <p:cNvGrpSpPr/>
        <p:nvPr/>
      </p:nvGrpSpPr>
      <p:grpSpPr>
        <a:xfrm>
          <a:off x="0" y="0"/>
          <a:ext cx="0" cy="0"/>
          <a:chOff x="0" y="0"/>
          <a:chExt cx="0" cy="0"/>
        </a:xfrm>
      </p:grpSpPr>
      <p:sp>
        <p:nvSpPr>
          <p:cNvPr id="160" name="Title Text"/>
          <p:cNvSpPr txBox="1">
            <a:spLocks noGrp="1"/>
          </p:cNvSpPr>
          <p:nvPr>
            <p:ph type="title"/>
          </p:nvPr>
        </p:nvSpPr>
        <p:spPr>
          <a:prstGeom prst="rect">
            <a:avLst/>
          </a:prstGeom>
        </p:spPr>
        <p:txBody>
          <a:bodyPr/>
          <a:lstStyle/>
          <a:p>
            <a:r>
              <a:t>Title Text</a:t>
            </a:r>
          </a:p>
        </p:txBody>
      </p:sp>
      <p:sp>
        <p:nvSpPr>
          <p:cNvPr id="1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2" name="Body Level One…"/>
          <p:cNvSpPr txBox="1">
            <a:spLocks noGrp="1"/>
          </p:cNvSpPr>
          <p:nvPr>
            <p:ph type="body" idx="1"/>
          </p:nvPr>
        </p:nvSpPr>
        <p:spPr>
          <a:xfrm>
            <a:off x="1307656" y="1103165"/>
            <a:ext cx="6528689" cy="360237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3" name="Rectangle"/>
          <p:cNvSpPr/>
          <p:nvPr/>
        </p:nvSpPr>
        <p:spPr>
          <a:xfrm>
            <a:off x="-2865" y="931340"/>
            <a:ext cx="9320663" cy="33331"/>
          </a:xfrm>
          <a:prstGeom prst="rect">
            <a:avLst/>
          </a:prstGeom>
          <a:solidFill>
            <a:srgbClr val="EDAF1F"/>
          </a:solidFill>
          <a:ln w="12700">
            <a:miter lim="400000"/>
          </a:ln>
        </p:spPr>
        <p:txBody>
          <a:bodyPr lIns="26789" tIns="26789" rIns="26789" bIns="26789" anchor="ctr"/>
          <a:lstStyle/>
          <a:p>
            <a:pPr>
              <a:defRPr sz="3600"/>
            </a:pPr>
            <a:endParaRPr sz="1350"/>
          </a:p>
        </p:txBody>
      </p:sp>
      <p:pic>
        <p:nvPicPr>
          <p:cNvPr id="164" name="separateur_2021.png" descr="separateur_2021.png"/>
          <p:cNvPicPr>
            <a:picLocks noChangeAspect="1"/>
          </p:cNvPicPr>
          <p:nvPr/>
        </p:nvPicPr>
        <p:blipFill>
          <a:blip r:embed="rId2"/>
          <a:stretch>
            <a:fillRect/>
          </a:stretch>
        </p:blipFill>
        <p:spPr>
          <a:xfrm>
            <a:off x="6646457" y="4852518"/>
            <a:ext cx="2469413" cy="241743"/>
          </a:xfrm>
          <a:prstGeom prst="rect">
            <a:avLst/>
          </a:prstGeom>
          <a:ln w="12700">
            <a:miter lim="400000"/>
          </a:ln>
        </p:spPr>
      </p:pic>
    </p:spTree>
    <p:extLst>
      <p:ext uri="{BB962C8B-B14F-4D97-AF65-F5344CB8AC3E}">
        <p14:creationId xmlns:p14="http://schemas.microsoft.com/office/powerpoint/2010/main" val="10401638"/>
      </p:ext>
    </p:extLst>
  </p:cSld>
  <p:clrMapOvr>
    <a:masterClrMapping/>
  </p:clrMapOvr>
  <p:transition spd="med"/>
</p:sldLayout>
</file>

<file path=ppt/slideLayouts/slideLayout9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E4B8F-6182-BB4B-99D1-006E2AC1A39D}"/>
              </a:ext>
            </a:extLst>
          </p:cNvPr>
          <p:cNvSpPr>
            <a:spLocks noGrp="1"/>
          </p:cNvSpPr>
          <p:nvPr>
            <p:ph type="title"/>
          </p:nvPr>
        </p:nvSpPr>
        <p:spPr/>
        <p:txBody>
          <a:bodyPr/>
          <a:lstStyle/>
          <a:p>
            <a:r>
              <a:rPr lang="en-GB"/>
              <a:t>Click to edit Master title style</a:t>
            </a:r>
            <a:endParaRPr lang="en-FR"/>
          </a:p>
        </p:txBody>
      </p:sp>
      <p:sp>
        <p:nvSpPr>
          <p:cNvPr id="3" name="Slide Number Placeholder 2">
            <a:extLst>
              <a:ext uri="{FF2B5EF4-FFF2-40B4-BE49-F238E27FC236}">
                <a16:creationId xmlns:a16="http://schemas.microsoft.com/office/drawing/2014/main" id="{CBAF0328-E906-8648-9849-3EC8EE4F9EFC}"/>
              </a:ext>
            </a:extLst>
          </p:cNvPr>
          <p:cNvSpPr>
            <a:spLocks noGrp="1"/>
          </p:cNvSpPr>
          <p:nvPr>
            <p:ph type="sldNum" sz="quarter" idx="10"/>
          </p:nvPr>
        </p:nvSpPr>
        <p:spPr/>
        <p:txBody>
          <a:bodyPr/>
          <a:lstStyle/>
          <a:p>
            <a:fld id="{86CB4B4D-7CA3-9044-876B-883B54F8677D}" type="slidenum">
              <a:rPr lang="en-FR" smtClean="0"/>
              <a:t>‹#›</a:t>
            </a:fld>
            <a:endParaRPr lang="en-FR"/>
          </a:p>
        </p:txBody>
      </p:sp>
    </p:spTree>
    <p:extLst>
      <p:ext uri="{BB962C8B-B14F-4D97-AF65-F5344CB8AC3E}">
        <p14:creationId xmlns:p14="http://schemas.microsoft.com/office/powerpoint/2010/main" val="3869820363"/>
      </p:ext>
    </p:extLst>
  </p:cSld>
  <p:clrMapOvr>
    <a:masterClrMapping/>
  </p:clrMapOvr>
  <p:transition spd="med"/>
</p:sldLayout>
</file>

<file path=ppt/slideLayouts/slideLayout90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11BDD7D2-3084-B743-BEED-C991CA328311}"/>
              </a:ext>
            </a:extLst>
          </p:cNvPr>
          <p:cNvSpPr>
            <a:spLocks noGrp="1"/>
          </p:cNvSpPr>
          <p:nvPr>
            <p:ph type="sldNum" sz="quarter" idx="4"/>
          </p:nvPr>
        </p:nvSpPr>
        <p:spPr>
          <a:xfrm>
            <a:off x="8013875" y="203466"/>
            <a:ext cx="514350" cy="462830"/>
          </a:xfrm>
          <a:prstGeom prst="rect">
            <a:avLst/>
          </a:prstGeom>
        </p:spPr>
        <p:txBody>
          <a:bodyPr vert="horz" lIns="91440" tIns="45720" rIns="91440" bIns="45720" rtlCol="0" anchor="ctr"/>
          <a:lstStyle>
            <a:lvl1pPr algn="ctr">
              <a:defRPr sz="1050" b="0" i="0">
                <a:solidFill>
                  <a:schemeClr val="bg1"/>
                </a:solidFill>
                <a:latin typeface="IBM Plex Sans Light" panose="020B0403050203000203" pitchFamily="34"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3087690111"/>
      </p:ext>
    </p:extLst>
  </p:cSld>
  <p:clrMapOvr>
    <a:masterClrMapping/>
  </p:clrMapOvr>
</p:sldLayout>
</file>

<file path=ppt/slideLayouts/slideLayout9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IBM Plex Sans Medium" panose="020B0503050203000203" pitchFamily="34" charset="0"/>
              </a:defRPr>
            </a:lvl1pPr>
          </a:lstStyle>
          <a:p>
            <a:r>
              <a:rPr lang="en-US"/>
              <a:t>Click to edit Master title style</a:t>
            </a:r>
            <a:endParaRPr lang="en-US" dirty="0"/>
          </a:p>
        </p:txBody>
      </p:sp>
      <p:sp>
        <p:nvSpPr>
          <p:cNvPr id="6" name="Footer Placeholder 2">
            <a:extLst>
              <a:ext uri="{FF2B5EF4-FFF2-40B4-BE49-F238E27FC236}">
                <a16:creationId xmlns:a16="http://schemas.microsoft.com/office/drawing/2014/main" id="{F685D2AD-9928-4148-B741-CFEFEA5F4CA7}"/>
              </a:ext>
            </a:extLst>
          </p:cNvPr>
          <p:cNvSpPr>
            <a:spLocks noGrp="1"/>
          </p:cNvSpPr>
          <p:nvPr>
            <p:ph type="ftr" sz="quarter" idx="3"/>
          </p:nvPr>
        </p:nvSpPr>
        <p:spPr>
          <a:xfrm>
            <a:off x="7621" y="4897976"/>
            <a:ext cx="2894846" cy="217100"/>
          </a:xfrm>
          <a:prstGeom prst="rect">
            <a:avLst/>
          </a:prstGeom>
        </p:spPr>
        <p:txBody>
          <a:bodyPr anchor="ctr"/>
          <a:lstStyle>
            <a:lvl1pPr>
              <a:defRPr sz="750" b="0">
                <a:solidFill>
                  <a:srgbClr val="0562C1"/>
                </a:solidFill>
              </a:defRPr>
            </a:lvl1pPr>
          </a:lstStyle>
          <a:p>
            <a:r>
              <a:rPr lang="en-US" dirty="0"/>
              <a:t>© 2021 IBM Corporation</a:t>
            </a:r>
          </a:p>
        </p:txBody>
      </p:sp>
      <p:sp>
        <p:nvSpPr>
          <p:cNvPr id="9" name="Slide Number Placeholder 5">
            <a:extLst>
              <a:ext uri="{FF2B5EF4-FFF2-40B4-BE49-F238E27FC236}">
                <a16:creationId xmlns:a16="http://schemas.microsoft.com/office/drawing/2014/main" id="{A5531A0F-FEAC-E84C-B347-0385F7D0A477}"/>
              </a:ext>
            </a:extLst>
          </p:cNvPr>
          <p:cNvSpPr>
            <a:spLocks noGrp="1"/>
          </p:cNvSpPr>
          <p:nvPr>
            <p:ph type="sldNum" sz="quarter" idx="4"/>
          </p:nvPr>
        </p:nvSpPr>
        <p:spPr>
          <a:xfrm>
            <a:off x="8013875" y="203466"/>
            <a:ext cx="514350" cy="462830"/>
          </a:xfrm>
          <a:prstGeom prst="rect">
            <a:avLst/>
          </a:prstGeom>
        </p:spPr>
        <p:txBody>
          <a:bodyPr vert="horz" lIns="91440" tIns="45720" rIns="91440" bIns="45720" rtlCol="0" anchor="ctr"/>
          <a:lstStyle>
            <a:lvl1pPr algn="ctr">
              <a:defRPr sz="1050" b="0" i="0">
                <a:solidFill>
                  <a:schemeClr val="bg1"/>
                </a:solidFill>
                <a:latin typeface="IBM Plex Sans Light" panose="020B0403050203000203" pitchFamily="34"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4024068659"/>
      </p:ext>
    </p:extLst>
  </p:cSld>
  <p:clrMapOvr>
    <a:masterClrMapping/>
  </p:clrMapOvr>
  <p:hf hdr="0" dt="0"/>
</p:sldLayout>
</file>

<file path=ppt/slideLayouts/slideLayout90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9" name="Footer Placeholder 2">
            <a:extLst>
              <a:ext uri="{FF2B5EF4-FFF2-40B4-BE49-F238E27FC236}">
                <a16:creationId xmlns:a16="http://schemas.microsoft.com/office/drawing/2014/main" id="{D6834313-A9EE-2142-8E98-081A96248E6C}"/>
              </a:ext>
            </a:extLst>
          </p:cNvPr>
          <p:cNvSpPr>
            <a:spLocks noGrp="1"/>
          </p:cNvSpPr>
          <p:nvPr>
            <p:ph type="ftr" sz="quarter" idx="3"/>
          </p:nvPr>
        </p:nvSpPr>
        <p:spPr>
          <a:xfrm>
            <a:off x="7621" y="4897976"/>
            <a:ext cx="2894846" cy="217100"/>
          </a:xfrm>
          <a:prstGeom prst="rect">
            <a:avLst/>
          </a:prstGeom>
        </p:spPr>
        <p:txBody>
          <a:bodyPr anchor="ctr"/>
          <a:lstStyle>
            <a:lvl1pPr>
              <a:defRPr sz="750" b="0">
                <a:solidFill>
                  <a:srgbClr val="0562C1"/>
                </a:solidFill>
              </a:defRPr>
            </a:lvl1pPr>
          </a:lstStyle>
          <a:p>
            <a:r>
              <a:rPr lang="en-US" dirty="0"/>
              <a:t>© 2021 IBM Corporation</a:t>
            </a:r>
          </a:p>
        </p:txBody>
      </p:sp>
    </p:spTree>
    <p:extLst>
      <p:ext uri="{BB962C8B-B14F-4D97-AF65-F5344CB8AC3E}">
        <p14:creationId xmlns:p14="http://schemas.microsoft.com/office/powerpoint/2010/main" val="96244968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375148796"/>
      </p:ext>
    </p:extLst>
  </p:cSld>
  <p:clrMapOvr>
    <a:masterClrMapping/>
  </p:clrMapOvr>
</p:sldLayout>
</file>

<file path=ppt/slideLayouts/slideLayout910.xml><?xml version="1.0" encoding="utf-8"?>
<p:sldLayout xmlns:a="http://schemas.openxmlformats.org/drawingml/2006/main" xmlns:r="http://schemas.openxmlformats.org/officeDocument/2006/relationships" xmlns:p="http://schemas.openxmlformats.org/presentationml/2006/main" showMasterSp="0" type="blank" preserve="1">
  <p:cSld name="Section Title">
    <p:spTree>
      <p:nvGrpSpPr>
        <p:cNvPr id="1" name=""/>
        <p:cNvGrpSpPr/>
        <p:nvPr/>
      </p:nvGrpSpPr>
      <p:grpSpPr>
        <a:xfrm>
          <a:off x="0" y="0"/>
          <a:ext cx="0" cy="0"/>
          <a:chOff x="0" y="0"/>
          <a:chExt cx="0" cy="0"/>
        </a:xfrm>
      </p:grpSpPr>
      <p:sp>
        <p:nvSpPr>
          <p:cNvPr id="9" name="Footer Placeholder 2">
            <a:extLst>
              <a:ext uri="{FF2B5EF4-FFF2-40B4-BE49-F238E27FC236}">
                <a16:creationId xmlns:a16="http://schemas.microsoft.com/office/drawing/2014/main" id="{D6834313-A9EE-2142-8E98-081A96248E6C}"/>
              </a:ext>
            </a:extLst>
          </p:cNvPr>
          <p:cNvSpPr>
            <a:spLocks noGrp="1"/>
          </p:cNvSpPr>
          <p:nvPr>
            <p:ph type="ftr" sz="quarter" idx="3"/>
          </p:nvPr>
        </p:nvSpPr>
        <p:spPr>
          <a:xfrm>
            <a:off x="7621" y="4897976"/>
            <a:ext cx="2894846" cy="217100"/>
          </a:xfrm>
          <a:prstGeom prst="rect">
            <a:avLst/>
          </a:prstGeom>
        </p:spPr>
        <p:txBody>
          <a:bodyPr anchor="ctr"/>
          <a:lstStyle>
            <a:lvl1pPr>
              <a:defRPr sz="750" b="0">
                <a:solidFill>
                  <a:srgbClr val="0562C1"/>
                </a:solidFill>
              </a:defRPr>
            </a:lvl1pPr>
          </a:lstStyle>
          <a:p>
            <a:r>
              <a:rPr lang="en-US" dirty="0"/>
              <a:t>© 2021 IBM Corporation</a:t>
            </a:r>
          </a:p>
        </p:txBody>
      </p:sp>
      <p:sp>
        <p:nvSpPr>
          <p:cNvPr id="3" name="Rectangle 2">
            <a:extLst>
              <a:ext uri="{FF2B5EF4-FFF2-40B4-BE49-F238E27FC236}">
                <a16:creationId xmlns:a16="http://schemas.microsoft.com/office/drawing/2014/main" id="{CA9CF255-70C1-5648-8F17-649DD82597E6}"/>
              </a:ext>
            </a:extLst>
          </p:cNvPr>
          <p:cNvSpPr/>
          <p:nvPr userDrawn="1"/>
        </p:nvSpPr>
        <p:spPr>
          <a:xfrm>
            <a:off x="-120479" y="-69447"/>
            <a:ext cx="9390311" cy="5228987"/>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extLst>
                <a:ext uri="{BEBA8EAE-BF5A-486C-A8C5-ECC9F3942E4B}">
                  <a14:imgProps xmlns:a14="http://schemas.microsoft.com/office/drawing/2010/main">
                    <a14:imgLayer r:embed="rId3">
                      <a14:imgEffect>
                        <a14:sharpenSoften amount="-24000"/>
                      </a14:imgEffect>
                      <a14:imgEffect>
                        <a14:brightnessContrast bright="-55000" contrast="-12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 name="Oval 3">
            <a:extLst>
              <a:ext uri="{FF2B5EF4-FFF2-40B4-BE49-F238E27FC236}">
                <a16:creationId xmlns:a16="http://schemas.microsoft.com/office/drawing/2014/main" id="{135C108F-FDF8-9E41-8F54-8E1F19DC1A16}"/>
              </a:ext>
            </a:extLst>
          </p:cNvPr>
          <p:cNvSpPr/>
          <p:nvPr userDrawn="1"/>
        </p:nvSpPr>
        <p:spPr>
          <a:xfrm>
            <a:off x="4253696" y="141737"/>
            <a:ext cx="4829521" cy="4392577"/>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 name="Freeform 5">
            <a:extLst>
              <a:ext uri="{FF2B5EF4-FFF2-40B4-BE49-F238E27FC236}">
                <a16:creationId xmlns:a16="http://schemas.microsoft.com/office/drawing/2014/main" id="{FF95CCC1-42DE-984C-9700-39D7CA315382}"/>
              </a:ext>
            </a:extLst>
          </p:cNvPr>
          <p:cNvSpPr/>
          <p:nvPr userDrawn="1"/>
        </p:nvSpPr>
        <p:spPr bwMode="gray">
          <a:xfrm rot="21010068">
            <a:off x="366354" y="3435662"/>
            <a:ext cx="9022869"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Tree>
    <p:extLst>
      <p:ext uri="{BB962C8B-B14F-4D97-AF65-F5344CB8AC3E}">
        <p14:creationId xmlns:p14="http://schemas.microsoft.com/office/powerpoint/2010/main" val="3589093977"/>
      </p:ext>
    </p:extLst>
  </p:cSld>
  <p:clrMapOvr>
    <a:masterClrMapping/>
  </p:clrMapOvr>
</p:sldLayout>
</file>

<file path=ppt/slideLayouts/slideLayout911.xml><?xml version="1.0" encoding="utf-8"?>
<p:sldLayout xmlns:a="http://schemas.openxmlformats.org/drawingml/2006/main" xmlns:r="http://schemas.openxmlformats.org/officeDocument/2006/relationships" xmlns:p="http://schemas.openxmlformats.org/presentationml/2006/main" showMasterSp="0" type="blank" preserve="1">
  <p:cSld name="Side Title">
    <p:spTree>
      <p:nvGrpSpPr>
        <p:cNvPr id="1" name=""/>
        <p:cNvGrpSpPr/>
        <p:nvPr/>
      </p:nvGrpSpPr>
      <p:grpSpPr>
        <a:xfrm>
          <a:off x="0" y="0"/>
          <a:ext cx="0" cy="0"/>
          <a:chOff x="0" y="0"/>
          <a:chExt cx="0" cy="0"/>
        </a:xfrm>
      </p:grpSpPr>
      <p:sp>
        <p:nvSpPr>
          <p:cNvPr id="9" name="Footer Placeholder 2">
            <a:extLst>
              <a:ext uri="{FF2B5EF4-FFF2-40B4-BE49-F238E27FC236}">
                <a16:creationId xmlns:a16="http://schemas.microsoft.com/office/drawing/2014/main" id="{D6834313-A9EE-2142-8E98-081A96248E6C}"/>
              </a:ext>
            </a:extLst>
          </p:cNvPr>
          <p:cNvSpPr>
            <a:spLocks noGrp="1"/>
          </p:cNvSpPr>
          <p:nvPr>
            <p:ph type="ftr" sz="quarter" idx="3"/>
          </p:nvPr>
        </p:nvSpPr>
        <p:spPr>
          <a:xfrm>
            <a:off x="7621" y="4897976"/>
            <a:ext cx="2894846" cy="217100"/>
          </a:xfrm>
          <a:prstGeom prst="rect">
            <a:avLst/>
          </a:prstGeom>
        </p:spPr>
        <p:txBody>
          <a:bodyPr anchor="ctr"/>
          <a:lstStyle>
            <a:lvl1pPr>
              <a:defRPr sz="750" b="0">
                <a:solidFill>
                  <a:srgbClr val="0562C1"/>
                </a:solidFill>
              </a:defRPr>
            </a:lvl1pPr>
          </a:lstStyle>
          <a:p>
            <a:r>
              <a:rPr lang="en-US" dirty="0"/>
              <a:t>© 2021 IBM Corporation</a:t>
            </a:r>
          </a:p>
        </p:txBody>
      </p:sp>
      <p:sp>
        <p:nvSpPr>
          <p:cNvPr id="3" name="Rectangle 2">
            <a:extLst>
              <a:ext uri="{FF2B5EF4-FFF2-40B4-BE49-F238E27FC236}">
                <a16:creationId xmlns:a16="http://schemas.microsoft.com/office/drawing/2014/main" id="{CA9CF255-70C1-5648-8F17-649DD82597E6}"/>
              </a:ext>
            </a:extLst>
          </p:cNvPr>
          <p:cNvSpPr/>
          <p:nvPr userDrawn="1"/>
        </p:nvSpPr>
        <p:spPr>
          <a:xfrm rot="5400000">
            <a:off x="4939451" y="896603"/>
            <a:ext cx="5247101" cy="3429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extLst>
                <a:ext uri="{BEBA8EAE-BF5A-486C-A8C5-ECC9F3942E4B}">
                  <a14:imgProps xmlns:a14="http://schemas.microsoft.com/office/drawing/2010/main">
                    <a14:imgLayer r:embed="rId3">
                      <a14:imgEffect>
                        <a14:brightnessContrast bright="-27000"/>
                      </a14:imgEffect>
                    </a14:imgLayer>
                  </a14:imgProps>
                </a:ext>
              </a:extLst>
            </a:blip>
            <a:stretch>
              <a:fillRect t="-19" r="934" b="-1147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3750" dirty="0"/>
          </a:p>
        </p:txBody>
      </p:sp>
      <p:sp>
        <p:nvSpPr>
          <p:cNvPr id="4" name="Oval 3">
            <a:extLst>
              <a:ext uri="{FF2B5EF4-FFF2-40B4-BE49-F238E27FC236}">
                <a16:creationId xmlns:a16="http://schemas.microsoft.com/office/drawing/2014/main" id="{135C108F-FDF8-9E41-8F54-8E1F19DC1A16}"/>
              </a:ext>
            </a:extLst>
          </p:cNvPr>
          <p:cNvSpPr/>
          <p:nvPr userDrawn="1"/>
        </p:nvSpPr>
        <p:spPr>
          <a:xfrm>
            <a:off x="5887283" y="-716988"/>
            <a:ext cx="1200150" cy="120015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 name="Freeform 5">
            <a:extLst>
              <a:ext uri="{FF2B5EF4-FFF2-40B4-BE49-F238E27FC236}">
                <a16:creationId xmlns:a16="http://schemas.microsoft.com/office/drawing/2014/main" id="{FF95CCC1-42DE-984C-9700-39D7CA315382}"/>
              </a:ext>
            </a:extLst>
          </p:cNvPr>
          <p:cNvSpPr/>
          <p:nvPr userDrawn="1"/>
        </p:nvSpPr>
        <p:spPr bwMode="gray">
          <a:xfrm rot="21010068">
            <a:off x="6230080" y="3650804"/>
            <a:ext cx="3111167" cy="369964"/>
          </a:xfrm>
          <a:custGeom>
            <a:avLst/>
            <a:gdLst>
              <a:gd name="connsiteX0" fmla="*/ 85 w 10000"/>
              <a:gd name="connsiteY0" fmla="*/ 4785 h 10969"/>
              <a:gd name="connsiteX1" fmla="*/ 9569 w 10000"/>
              <a:gd name="connsiteY1" fmla="*/ 10969 h 10969"/>
              <a:gd name="connsiteX2" fmla="*/ 10000 w 10000"/>
              <a:gd name="connsiteY2" fmla="*/ 0 h 10969"/>
              <a:gd name="connsiteX3" fmla="*/ 10000 w 10000"/>
              <a:gd name="connsiteY3" fmla="*/ 0 h 10969"/>
              <a:gd name="connsiteX4" fmla="*/ 9667 w 10000"/>
              <a:gd name="connsiteY4" fmla="*/ 386 h 10969"/>
              <a:gd name="connsiteX5" fmla="*/ 9334 w 10000"/>
              <a:gd name="connsiteY5" fmla="*/ 756 h 10969"/>
              <a:gd name="connsiteX6" fmla="*/ 9001 w 10000"/>
              <a:gd name="connsiteY6" fmla="*/ 1115 h 10969"/>
              <a:gd name="connsiteX7" fmla="*/ 8667 w 10000"/>
              <a:gd name="connsiteY7" fmla="*/ 1423 h 10969"/>
              <a:gd name="connsiteX8" fmla="*/ 8333 w 10000"/>
              <a:gd name="connsiteY8" fmla="*/ 1733 h 10969"/>
              <a:gd name="connsiteX9" fmla="*/ 7999 w 10000"/>
              <a:gd name="connsiteY9" fmla="*/ 2024 h 10969"/>
              <a:gd name="connsiteX10" fmla="*/ 7669 w 10000"/>
              <a:gd name="connsiteY10" fmla="*/ 2272 h 10969"/>
              <a:gd name="connsiteX11" fmla="*/ 7333 w 10000"/>
              <a:gd name="connsiteY11" fmla="*/ 2504 h 10969"/>
              <a:gd name="connsiteX12" fmla="*/ 7000 w 10000"/>
              <a:gd name="connsiteY12" fmla="*/ 2722 h 10969"/>
              <a:gd name="connsiteX13" fmla="*/ 6673 w 10000"/>
              <a:gd name="connsiteY13" fmla="*/ 2907 h 10969"/>
              <a:gd name="connsiteX14" fmla="*/ 6340 w 10000"/>
              <a:gd name="connsiteY14" fmla="*/ 3092 h 10969"/>
              <a:gd name="connsiteX15" fmla="*/ 6013 w 10000"/>
              <a:gd name="connsiteY15" fmla="*/ 3249 h 10969"/>
              <a:gd name="connsiteX16" fmla="*/ 5686 w 10000"/>
              <a:gd name="connsiteY16" fmla="*/ 3372 h 10969"/>
              <a:gd name="connsiteX17" fmla="*/ 5359 w 10000"/>
              <a:gd name="connsiteY17" fmla="*/ 3497 h 10969"/>
              <a:gd name="connsiteX18" fmla="*/ 5036 w 10000"/>
              <a:gd name="connsiteY18" fmla="*/ 3602 h 10969"/>
              <a:gd name="connsiteX19" fmla="*/ 4717 w 10000"/>
              <a:gd name="connsiteY19" fmla="*/ 3682 h 10969"/>
              <a:gd name="connsiteX20" fmla="*/ 4396 w 10000"/>
              <a:gd name="connsiteY20" fmla="*/ 3742 h 10969"/>
              <a:gd name="connsiteX21" fmla="*/ 4079 w 10000"/>
              <a:gd name="connsiteY21" fmla="*/ 3805 h 10969"/>
              <a:gd name="connsiteX22" fmla="*/ 3766 w 10000"/>
              <a:gd name="connsiteY22" fmla="*/ 3835 h 10969"/>
              <a:gd name="connsiteX23" fmla="*/ 3454 w 10000"/>
              <a:gd name="connsiteY23" fmla="*/ 3867 h 10969"/>
              <a:gd name="connsiteX24" fmla="*/ 3145 w 10000"/>
              <a:gd name="connsiteY24" fmla="*/ 3880 h 10969"/>
              <a:gd name="connsiteX25" fmla="*/ 2839 w 10000"/>
              <a:gd name="connsiteY25" fmla="*/ 3867 h 10969"/>
              <a:gd name="connsiteX26" fmla="*/ 2537 w 10000"/>
              <a:gd name="connsiteY26" fmla="*/ 3867 h 10969"/>
              <a:gd name="connsiteX27" fmla="*/ 2238 w 10000"/>
              <a:gd name="connsiteY27" fmla="*/ 3835 h 10969"/>
              <a:gd name="connsiteX28" fmla="*/ 1943 w 10000"/>
              <a:gd name="connsiteY28" fmla="*/ 3788 h 10969"/>
              <a:gd name="connsiteX29" fmla="*/ 1653 w 10000"/>
              <a:gd name="connsiteY29" fmla="*/ 3742 h 10969"/>
              <a:gd name="connsiteX30" fmla="*/ 1368 w 10000"/>
              <a:gd name="connsiteY30" fmla="*/ 3695 h 10969"/>
              <a:gd name="connsiteX31" fmla="*/ 1085 w 10000"/>
              <a:gd name="connsiteY31" fmla="*/ 3619 h 10969"/>
              <a:gd name="connsiteX32" fmla="*/ 806 w 10000"/>
              <a:gd name="connsiteY32" fmla="*/ 3540 h 10969"/>
              <a:gd name="connsiteX33" fmla="*/ 533 w 10000"/>
              <a:gd name="connsiteY33" fmla="*/ 3464 h 10969"/>
              <a:gd name="connsiteX34" fmla="*/ 0 w 10000"/>
              <a:gd name="connsiteY34" fmla="*/ 3262 h 10969"/>
              <a:gd name="connsiteX35" fmla="*/ 85 w 10000"/>
              <a:gd name="connsiteY35" fmla="*/ 4785 h 10969"/>
              <a:gd name="connsiteX0" fmla="*/ 85 w 10000"/>
              <a:gd name="connsiteY0" fmla="*/ 4785 h 10969"/>
              <a:gd name="connsiteX1" fmla="*/ 9569 w 10000"/>
              <a:gd name="connsiteY1" fmla="*/ 10969 h 10969"/>
              <a:gd name="connsiteX2" fmla="*/ 10000 w 10000"/>
              <a:gd name="connsiteY2" fmla="*/ 0 h 10969"/>
              <a:gd name="connsiteX3" fmla="*/ 10000 w 10000"/>
              <a:gd name="connsiteY3" fmla="*/ 0 h 10969"/>
              <a:gd name="connsiteX4" fmla="*/ 9334 w 10000"/>
              <a:gd name="connsiteY4" fmla="*/ 756 h 10969"/>
              <a:gd name="connsiteX5" fmla="*/ 9001 w 10000"/>
              <a:gd name="connsiteY5" fmla="*/ 1115 h 10969"/>
              <a:gd name="connsiteX6" fmla="*/ 8667 w 10000"/>
              <a:gd name="connsiteY6" fmla="*/ 1423 h 10969"/>
              <a:gd name="connsiteX7" fmla="*/ 8333 w 10000"/>
              <a:gd name="connsiteY7" fmla="*/ 1733 h 10969"/>
              <a:gd name="connsiteX8" fmla="*/ 7999 w 10000"/>
              <a:gd name="connsiteY8" fmla="*/ 2024 h 10969"/>
              <a:gd name="connsiteX9" fmla="*/ 7669 w 10000"/>
              <a:gd name="connsiteY9" fmla="*/ 2272 h 10969"/>
              <a:gd name="connsiteX10" fmla="*/ 7333 w 10000"/>
              <a:gd name="connsiteY10" fmla="*/ 2504 h 10969"/>
              <a:gd name="connsiteX11" fmla="*/ 7000 w 10000"/>
              <a:gd name="connsiteY11" fmla="*/ 2722 h 10969"/>
              <a:gd name="connsiteX12" fmla="*/ 6673 w 10000"/>
              <a:gd name="connsiteY12" fmla="*/ 2907 h 10969"/>
              <a:gd name="connsiteX13" fmla="*/ 6340 w 10000"/>
              <a:gd name="connsiteY13" fmla="*/ 3092 h 10969"/>
              <a:gd name="connsiteX14" fmla="*/ 6013 w 10000"/>
              <a:gd name="connsiteY14" fmla="*/ 3249 h 10969"/>
              <a:gd name="connsiteX15" fmla="*/ 5686 w 10000"/>
              <a:gd name="connsiteY15" fmla="*/ 3372 h 10969"/>
              <a:gd name="connsiteX16" fmla="*/ 5359 w 10000"/>
              <a:gd name="connsiteY16" fmla="*/ 3497 h 10969"/>
              <a:gd name="connsiteX17" fmla="*/ 5036 w 10000"/>
              <a:gd name="connsiteY17" fmla="*/ 3602 h 10969"/>
              <a:gd name="connsiteX18" fmla="*/ 4717 w 10000"/>
              <a:gd name="connsiteY18" fmla="*/ 3682 h 10969"/>
              <a:gd name="connsiteX19" fmla="*/ 4396 w 10000"/>
              <a:gd name="connsiteY19" fmla="*/ 3742 h 10969"/>
              <a:gd name="connsiteX20" fmla="*/ 4079 w 10000"/>
              <a:gd name="connsiteY20" fmla="*/ 3805 h 10969"/>
              <a:gd name="connsiteX21" fmla="*/ 3766 w 10000"/>
              <a:gd name="connsiteY21" fmla="*/ 3835 h 10969"/>
              <a:gd name="connsiteX22" fmla="*/ 3454 w 10000"/>
              <a:gd name="connsiteY22" fmla="*/ 3867 h 10969"/>
              <a:gd name="connsiteX23" fmla="*/ 3145 w 10000"/>
              <a:gd name="connsiteY23" fmla="*/ 3880 h 10969"/>
              <a:gd name="connsiteX24" fmla="*/ 2839 w 10000"/>
              <a:gd name="connsiteY24" fmla="*/ 3867 h 10969"/>
              <a:gd name="connsiteX25" fmla="*/ 2537 w 10000"/>
              <a:gd name="connsiteY25" fmla="*/ 3867 h 10969"/>
              <a:gd name="connsiteX26" fmla="*/ 2238 w 10000"/>
              <a:gd name="connsiteY26" fmla="*/ 3835 h 10969"/>
              <a:gd name="connsiteX27" fmla="*/ 1943 w 10000"/>
              <a:gd name="connsiteY27" fmla="*/ 3788 h 10969"/>
              <a:gd name="connsiteX28" fmla="*/ 1653 w 10000"/>
              <a:gd name="connsiteY28" fmla="*/ 3742 h 10969"/>
              <a:gd name="connsiteX29" fmla="*/ 1368 w 10000"/>
              <a:gd name="connsiteY29" fmla="*/ 3695 h 10969"/>
              <a:gd name="connsiteX30" fmla="*/ 1085 w 10000"/>
              <a:gd name="connsiteY30" fmla="*/ 3619 h 10969"/>
              <a:gd name="connsiteX31" fmla="*/ 806 w 10000"/>
              <a:gd name="connsiteY31" fmla="*/ 3540 h 10969"/>
              <a:gd name="connsiteX32" fmla="*/ 533 w 10000"/>
              <a:gd name="connsiteY32" fmla="*/ 3464 h 10969"/>
              <a:gd name="connsiteX33" fmla="*/ 0 w 10000"/>
              <a:gd name="connsiteY33" fmla="*/ 3262 h 10969"/>
              <a:gd name="connsiteX34" fmla="*/ 85 w 10000"/>
              <a:gd name="connsiteY34" fmla="*/ 4785 h 10969"/>
              <a:gd name="connsiteX0" fmla="*/ 85 w 10000"/>
              <a:gd name="connsiteY0" fmla="*/ 4785 h 10969"/>
              <a:gd name="connsiteX1" fmla="*/ 9569 w 10000"/>
              <a:gd name="connsiteY1" fmla="*/ 10969 h 10969"/>
              <a:gd name="connsiteX2" fmla="*/ 10000 w 10000"/>
              <a:gd name="connsiteY2" fmla="*/ 0 h 10969"/>
              <a:gd name="connsiteX3" fmla="*/ 9759 w 10000"/>
              <a:gd name="connsiteY3" fmla="*/ 60 h 10969"/>
              <a:gd name="connsiteX4" fmla="*/ 9334 w 10000"/>
              <a:gd name="connsiteY4" fmla="*/ 756 h 10969"/>
              <a:gd name="connsiteX5" fmla="*/ 9001 w 10000"/>
              <a:gd name="connsiteY5" fmla="*/ 1115 h 10969"/>
              <a:gd name="connsiteX6" fmla="*/ 8667 w 10000"/>
              <a:gd name="connsiteY6" fmla="*/ 1423 h 10969"/>
              <a:gd name="connsiteX7" fmla="*/ 8333 w 10000"/>
              <a:gd name="connsiteY7" fmla="*/ 1733 h 10969"/>
              <a:gd name="connsiteX8" fmla="*/ 7999 w 10000"/>
              <a:gd name="connsiteY8" fmla="*/ 2024 h 10969"/>
              <a:gd name="connsiteX9" fmla="*/ 7669 w 10000"/>
              <a:gd name="connsiteY9" fmla="*/ 2272 h 10969"/>
              <a:gd name="connsiteX10" fmla="*/ 7333 w 10000"/>
              <a:gd name="connsiteY10" fmla="*/ 2504 h 10969"/>
              <a:gd name="connsiteX11" fmla="*/ 7000 w 10000"/>
              <a:gd name="connsiteY11" fmla="*/ 2722 h 10969"/>
              <a:gd name="connsiteX12" fmla="*/ 6673 w 10000"/>
              <a:gd name="connsiteY12" fmla="*/ 2907 h 10969"/>
              <a:gd name="connsiteX13" fmla="*/ 6340 w 10000"/>
              <a:gd name="connsiteY13" fmla="*/ 3092 h 10969"/>
              <a:gd name="connsiteX14" fmla="*/ 6013 w 10000"/>
              <a:gd name="connsiteY14" fmla="*/ 3249 h 10969"/>
              <a:gd name="connsiteX15" fmla="*/ 5686 w 10000"/>
              <a:gd name="connsiteY15" fmla="*/ 3372 h 10969"/>
              <a:gd name="connsiteX16" fmla="*/ 5359 w 10000"/>
              <a:gd name="connsiteY16" fmla="*/ 3497 h 10969"/>
              <a:gd name="connsiteX17" fmla="*/ 5036 w 10000"/>
              <a:gd name="connsiteY17" fmla="*/ 3602 h 10969"/>
              <a:gd name="connsiteX18" fmla="*/ 4717 w 10000"/>
              <a:gd name="connsiteY18" fmla="*/ 3682 h 10969"/>
              <a:gd name="connsiteX19" fmla="*/ 4396 w 10000"/>
              <a:gd name="connsiteY19" fmla="*/ 3742 h 10969"/>
              <a:gd name="connsiteX20" fmla="*/ 4079 w 10000"/>
              <a:gd name="connsiteY20" fmla="*/ 3805 h 10969"/>
              <a:gd name="connsiteX21" fmla="*/ 3766 w 10000"/>
              <a:gd name="connsiteY21" fmla="*/ 3835 h 10969"/>
              <a:gd name="connsiteX22" fmla="*/ 3454 w 10000"/>
              <a:gd name="connsiteY22" fmla="*/ 3867 h 10969"/>
              <a:gd name="connsiteX23" fmla="*/ 3145 w 10000"/>
              <a:gd name="connsiteY23" fmla="*/ 3880 h 10969"/>
              <a:gd name="connsiteX24" fmla="*/ 2839 w 10000"/>
              <a:gd name="connsiteY24" fmla="*/ 3867 h 10969"/>
              <a:gd name="connsiteX25" fmla="*/ 2537 w 10000"/>
              <a:gd name="connsiteY25" fmla="*/ 3867 h 10969"/>
              <a:gd name="connsiteX26" fmla="*/ 2238 w 10000"/>
              <a:gd name="connsiteY26" fmla="*/ 3835 h 10969"/>
              <a:gd name="connsiteX27" fmla="*/ 1943 w 10000"/>
              <a:gd name="connsiteY27" fmla="*/ 3788 h 10969"/>
              <a:gd name="connsiteX28" fmla="*/ 1653 w 10000"/>
              <a:gd name="connsiteY28" fmla="*/ 3742 h 10969"/>
              <a:gd name="connsiteX29" fmla="*/ 1368 w 10000"/>
              <a:gd name="connsiteY29" fmla="*/ 3695 h 10969"/>
              <a:gd name="connsiteX30" fmla="*/ 1085 w 10000"/>
              <a:gd name="connsiteY30" fmla="*/ 3619 h 10969"/>
              <a:gd name="connsiteX31" fmla="*/ 806 w 10000"/>
              <a:gd name="connsiteY31" fmla="*/ 3540 h 10969"/>
              <a:gd name="connsiteX32" fmla="*/ 533 w 10000"/>
              <a:gd name="connsiteY32" fmla="*/ 3464 h 10969"/>
              <a:gd name="connsiteX33" fmla="*/ 0 w 10000"/>
              <a:gd name="connsiteY33" fmla="*/ 3262 h 10969"/>
              <a:gd name="connsiteX34" fmla="*/ 85 w 10000"/>
              <a:gd name="connsiteY34" fmla="*/ 4785 h 10969"/>
              <a:gd name="connsiteX0" fmla="*/ 85 w 10000"/>
              <a:gd name="connsiteY0" fmla="*/ 4785 h 10969"/>
              <a:gd name="connsiteX1" fmla="*/ 9569 w 10000"/>
              <a:gd name="connsiteY1" fmla="*/ 10969 h 10969"/>
              <a:gd name="connsiteX2" fmla="*/ 10000 w 10000"/>
              <a:gd name="connsiteY2" fmla="*/ 0 h 10969"/>
              <a:gd name="connsiteX3" fmla="*/ 9334 w 10000"/>
              <a:gd name="connsiteY3" fmla="*/ 756 h 10969"/>
              <a:gd name="connsiteX4" fmla="*/ 9001 w 10000"/>
              <a:gd name="connsiteY4" fmla="*/ 1115 h 10969"/>
              <a:gd name="connsiteX5" fmla="*/ 8667 w 10000"/>
              <a:gd name="connsiteY5" fmla="*/ 1423 h 10969"/>
              <a:gd name="connsiteX6" fmla="*/ 8333 w 10000"/>
              <a:gd name="connsiteY6" fmla="*/ 1733 h 10969"/>
              <a:gd name="connsiteX7" fmla="*/ 7999 w 10000"/>
              <a:gd name="connsiteY7" fmla="*/ 2024 h 10969"/>
              <a:gd name="connsiteX8" fmla="*/ 7669 w 10000"/>
              <a:gd name="connsiteY8" fmla="*/ 2272 h 10969"/>
              <a:gd name="connsiteX9" fmla="*/ 7333 w 10000"/>
              <a:gd name="connsiteY9" fmla="*/ 2504 h 10969"/>
              <a:gd name="connsiteX10" fmla="*/ 7000 w 10000"/>
              <a:gd name="connsiteY10" fmla="*/ 2722 h 10969"/>
              <a:gd name="connsiteX11" fmla="*/ 6673 w 10000"/>
              <a:gd name="connsiteY11" fmla="*/ 2907 h 10969"/>
              <a:gd name="connsiteX12" fmla="*/ 6340 w 10000"/>
              <a:gd name="connsiteY12" fmla="*/ 3092 h 10969"/>
              <a:gd name="connsiteX13" fmla="*/ 6013 w 10000"/>
              <a:gd name="connsiteY13" fmla="*/ 3249 h 10969"/>
              <a:gd name="connsiteX14" fmla="*/ 5686 w 10000"/>
              <a:gd name="connsiteY14" fmla="*/ 3372 h 10969"/>
              <a:gd name="connsiteX15" fmla="*/ 5359 w 10000"/>
              <a:gd name="connsiteY15" fmla="*/ 3497 h 10969"/>
              <a:gd name="connsiteX16" fmla="*/ 5036 w 10000"/>
              <a:gd name="connsiteY16" fmla="*/ 3602 h 10969"/>
              <a:gd name="connsiteX17" fmla="*/ 4717 w 10000"/>
              <a:gd name="connsiteY17" fmla="*/ 3682 h 10969"/>
              <a:gd name="connsiteX18" fmla="*/ 4396 w 10000"/>
              <a:gd name="connsiteY18" fmla="*/ 3742 h 10969"/>
              <a:gd name="connsiteX19" fmla="*/ 4079 w 10000"/>
              <a:gd name="connsiteY19" fmla="*/ 3805 h 10969"/>
              <a:gd name="connsiteX20" fmla="*/ 3766 w 10000"/>
              <a:gd name="connsiteY20" fmla="*/ 3835 h 10969"/>
              <a:gd name="connsiteX21" fmla="*/ 3454 w 10000"/>
              <a:gd name="connsiteY21" fmla="*/ 3867 h 10969"/>
              <a:gd name="connsiteX22" fmla="*/ 3145 w 10000"/>
              <a:gd name="connsiteY22" fmla="*/ 3880 h 10969"/>
              <a:gd name="connsiteX23" fmla="*/ 2839 w 10000"/>
              <a:gd name="connsiteY23" fmla="*/ 3867 h 10969"/>
              <a:gd name="connsiteX24" fmla="*/ 2537 w 10000"/>
              <a:gd name="connsiteY24" fmla="*/ 3867 h 10969"/>
              <a:gd name="connsiteX25" fmla="*/ 2238 w 10000"/>
              <a:gd name="connsiteY25" fmla="*/ 3835 h 10969"/>
              <a:gd name="connsiteX26" fmla="*/ 1943 w 10000"/>
              <a:gd name="connsiteY26" fmla="*/ 3788 h 10969"/>
              <a:gd name="connsiteX27" fmla="*/ 1653 w 10000"/>
              <a:gd name="connsiteY27" fmla="*/ 3742 h 10969"/>
              <a:gd name="connsiteX28" fmla="*/ 1368 w 10000"/>
              <a:gd name="connsiteY28" fmla="*/ 3695 h 10969"/>
              <a:gd name="connsiteX29" fmla="*/ 1085 w 10000"/>
              <a:gd name="connsiteY29" fmla="*/ 3619 h 10969"/>
              <a:gd name="connsiteX30" fmla="*/ 806 w 10000"/>
              <a:gd name="connsiteY30" fmla="*/ 3540 h 10969"/>
              <a:gd name="connsiteX31" fmla="*/ 533 w 10000"/>
              <a:gd name="connsiteY31" fmla="*/ 3464 h 10969"/>
              <a:gd name="connsiteX32" fmla="*/ 0 w 10000"/>
              <a:gd name="connsiteY32" fmla="*/ 3262 h 10969"/>
              <a:gd name="connsiteX33" fmla="*/ 85 w 10000"/>
              <a:gd name="connsiteY33" fmla="*/ 4785 h 10969"/>
              <a:gd name="connsiteX0" fmla="*/ 85 w 9740"/>
              <a:gd name="connsiteY0" fmla="*/ 4989 h 11173"/>
              <a:gd name="connsiteX1" fmla="*/ 9569 w 9740"/>
              <a:gd name="connsiteY1" fmla="*/ 11173 h 11173"/>
              <a:gd name="connsiteX2" fmla="*/ 9740 w 9740"/>
              <a:gd name="connsiteY2" fmla="*/ 0 h 11173"/>
              <a:gd name="connsiteX3" fmla="*/ 9334 w 9740"/>
              <a:gd name="connsiteY3" fmla="*/ 960 h 11173"/>
              <a:gd name="connsiteX4" fmla="*/ 9001 w 9740"/>
              <a:gd name="connsiteY4" fmla="*/ 1319 h 11173"/>
              <a:gd name="connsiteX5" fmla="*/ 8667 w 9740"/>
              <a:gd name="connsiteY5" fmla="*/ 1627 h 11173"/>
              <a:gd name="connsiteX6" fmla="*/ 8333 w 9740"/>
              <a:gd name="connsiteY6" fmla="*/ 1937 h 11173"/>
              <a:gd name="connsiteX7" fmla="*/ 7999 w 9740"/>
              <a:gd name="connsiteY7" fmla="*/ 2228 h 11173"/>
              <a:gd name="connsiteX8" fmla="*/ 7669 w 9740"/>
              <a:gd name="connsiteY8" fmla="*/ 2476 h 11173"/>
              <a:gd name="connsiteX9" fmla="*/ 7333 w 9740"/>
              <a:gd name="connsiteY9" fmla="*/ 2708 h 11173"/>
              <a:gd name="connsiteX10" fmla="*/ 7000 w 9740"/>
              <a:gd name="connsiteY10" fmla="*/ 2926 h 11173"/>
              <a:gd name="connsiteX11" fmla="*/ 6673 w 9740"/>
              <a:gd name="connsiteY11" fmla="*/ 3111 h 11173"/>
              <a:gd name="connsiteX12" fmla="*/ 6340 w 9740"/>
              <a:gd name="connsiteY12" fmla="*/ 3296 h 11173"/>
              <a:gd name="connsiteX13" fmla="*/ 6013 w 9740"/>
              <a:gd name="connsiteY13" fmla="*/ 3453 h 11173"/>
              <a:gd name="connsiteX14" fmla="*/ 5686 w 9740"/>
              <a:gd name="connsiteY14" fmla="*/ 3576 h 11173"/>
              <a:gd name="connsiteX15" fmla="*/ 5359 w 9740"/>
              <a:gd name="connsiteY15" fmla="*/ 3701 h 11173"/>
              <a:gd name="connsiteX16" fmla="*/ 5036 w 9740"/>
              <a:gd name="connsiteY16" fmla="*/ 3806 h 11173"/>
              <a:gd name="connsiteX17" fmla="*/ 4717 w 9740"/>
              <a:gd name="connsiteY17" fmla="*/ 3886 h 11173"/>
              <a:gd name="connsiteX18" fmla="*/ 4396 w 9740"/>
              <a:gd name="connsiteY18" fmla="*/ 3946 h 11173"/>
              <a:gd name="connsiteX19" fmla="*/ 4079 w 9740"/>
              <a:gd name="connsiteY19" fmla="*/ 4009 h 11173"/>
              <a:gd name="connsiteX20" fmla="*/ 3766 w 9740"/>
              <a:gd name="connsiteY20" fmla="*/ 4039 h 11173"/>
              <a:gd name="connsiteX21" fmla="*/ 3454 w 9740"/>
              <a:gd name="connsiteY21" fmla="*/ 4071 h 11173"/>
              <a:gd name="connsiteX22" fmla="*/ 3145 w 9740"/>
              <a:gd name="connsiteY22" fmla="*/ 4084 h 11173"/>
              <a:gd name="connsiteX23" fmla="*/ 2839 w 9740"/>
              <a:gd name="connsiteY23" fmla="*/ 4071 h 11173"/>
              <a:gd name="connsiteX24" fmla="*/ 2537 w 9740"/>
              <a:gd name="connsiteY24" fmla="*/ 4071 h 11173"/>
              <a:gd name="connsiteX25" fmla="*/ 2238 w 9740"/>
              <a:gd name="connsiteY25" fmla="*/ 4039 h 11173"/>
              <a:gd name="connsiteX26" fmla="*/ 1943 w 9740"/>
              <a:gd name="connsiteY26" fmla="*/ 3992 h 11173"/>
              <a:gd name="connsiteX27" fmla="*/ 1653 w 9740"/>
              <a:gd name="connsiteY27" fmla="*/ 3946 h 11173"/>
              <a:gd name="connsiteX28" fmla="*/ 1368 w 9740"/>
              <a:gd name="connsiteY28" fmla="*/ 3899 h 11173"/>
              <a:gd name="connsiteX29" fmla="*/ 1085 w 9740"/>
              <a:gd name="connsiteY29" fmla="*/ 3823 h 11173"/>
              <a:gd name="connsiteX30" fmla="*/ 806 w 9740"/>
              <a:gd name="connsiteY30" fmla="*/ 3744 h 11173"/>
              <a:gd name="connsiteX31" fmla="*/ 533 w 9740"/>
              <a:gd name="connsiteY31" fmla="*/ 3668 h 11173"/>
              <a:gd name="connsiteX32" fmla="*/ 0 w 9740"/>
              <a:gd name="connsiteY32" fmla="*/ 3466 h 11173"/>
              <a:gd name="connsiteX33" fmla="*/ 85 w 9740"/>
              <a:gd name="connsiteY33" fmla="*/ 4989 h 11173"/>
              <a:gd name="connsiteX0" fmla="*/ 87 w 10000"/>
              <a:gd name="connsiteY0" fmla="*/ 4465 h 10013"/>
              <a:gd name="connsiteX1" fmla="*/ 9762 w 10000"/>
              <a:gd name="connsiteY1" fmla="*/ 10013 h 10013"/>
              <a:gd name="connsiteX2" fmla="*/ 10000 w 10000"/>
              <a:gd name="connsiteY2" fmla="*/ 0 h 10013"/>
              <a:gd name="connsiteX3" fmla="*/ 9583 w 10000"/>
              <a:gd name="connsiteY3" fmla="*/ 859 h 10013"/>
              <a:gd name="connsiteX4" fmla="*/ 9241 w 10000"/>
              <a:gd name="connsiteY4" fmla="*/ 1181 h 10013"/>
              <a:gd name="connsiteX5" fmla="*/ 8898 w 10000"/>
              <a:gd name="connsiteY5" fmla="*/ 1456 h 10013"/>
              <a:gd name="connsiteX6" fmla="*/ 8555 w 10000"/>
              <a:gd name="connsiteY6" fmla="*/ 1734 h 10013"/>
              <a:gd name="connsiteX7" fmla="*/ 8213 w 10000"/>
              <a:gd name="connsiteY7" fmla="*/ 1994 h 10013"/>
              <a:gd name="connsiteX8" fmla="*/ 7874 w 10000"/>
              <a:gd name="connsiteY8" fmla="*/ 2216 h 10013"/>
              <a:gd name="connsiteX9" fmla="*/ 7529 w 10000"/>
              <a:gd name="connsiteY9" fmla="*/ 2424 h 10013"/>
              <a:gd name="connsiteX10" fmla="*/ 7187 w 10000"/>
              <a:gd name="connsiteY10" fmla="*/ 2619 h 10013"/>
              <a:gd name="connsiteX11" fmla="*/ 6851 w 10000"/>
              <a:gd name="connsiteY11" fmla="*/ 2784 h 10013"/>
              <a:gd name="connsiteX12" fmla="*/ 6509 w 10000"/>
              <a:gd name="connsiteY12" fmla="*/ 2950 h 10013"/>
              <a:gd name="connsiteX13" fmla="*/ 6174 w 10000"/>
              <a:gd name="connsiteY13" fmla="*/ 3090 h 10013"/>
              <a:gd name="connsiteX14" fmla="*/ 5838 w 10000"/>
              <a:gd name="connsiteY14" fmla="*/ 3201 h 10013"/>
              <a:gd name="connsiteX15" fmla="*/ 5502 w 10000"/>
              <a:gd name="connsiteY15" fmla="*/ 3312 h 10013"/>
              <a:gd name="connsiteX16" fmla="*/ 5170 w 10000"/>
              <a:gd name="connsiteY16" fmla="*/ 3406 h 10013"/>
              <a:gd name="connsiteX17" fmla="*/ 4843 w 10000"/>
              <a:gd name="connsiteY17" fmla="*/ 3478 h 10013"/>
              <a:gd name="connsiteX18" fmla="*/ 4513 w 10000"/>
              <a:gd name="connsiteY18" fmla="*/ 3532 h 10013"/>
              <a:gd name="connsiteX19" fmla="*/ 4188 w 10000"/>
              <a:gd name="connsiteY19" fmla="*/ 3588 h 10013"/>
              <a:gd name="connsiteX20" fmla="*/ 3867 w 10000"/>
              <a:gd name="connsiteY20" fmla="*/ 3615 h 10013"/>
              <a:gd name="connsiteX21" fmla="*/ 3546 w 10000"/>
              <a:gd name="connsiteY21" fmla="*/ 3644 h 10013"/>
              <a:gd name="connsiteX22" fmla="*/ 3229 w 10000"/>
              <a:gd name="connsiteY22" fmla="*/ 3655 h 10013"/>
              <a:gd name="connsiteX23" fmla="*/ 2915 w 10000"/>
              <a:gd name="connsiteY23" fmla="*/ 3644 h 10013"/>
              <a:gd name="connsiteX24" fmla="*/ 2605 w 10000"/>
              <a:gd name="connsiteY24" fmla="*/ 3644 h 10013"/>
              <a:gd name="connsiteX25" fmla="*/ 2298 w 10000"/>
              <a:gd name="connsiteY25" fmla="*/ 3615 h 10013"/>
              <a:gd name="connsiteX26" fmla="*/ 1995 w 10000"/>
              <a:gd name="connsiteY26" fmla="*/ 3573 h 10013"/>
              <a:gd name="connsiteX27" fmla="*/ 1697 w 10000"/>
              <a:gd name="connsiteY27" fmla="*/ 3532 h 10013"/>
              <a:gd name="connsiteX28" fmla="*/ 1405 w 10000"/>
              <a:gd name="connsiteY28" fmla="*/ 3490 h 10013"/>
              <a:gd name="connsiteX29" fmla="*/ 1114 w 10000"/>
              <a:gd name="connsiteY29" fmla="*/ 3422 h 10013"/>
              <a:gd name="connsiteX30" fmla="*/ 828 w 10000"/>
              <a:gd name="connsiteY30" fmla="*/ 3351 h 10013"/>
              <a:gd name="connsiteX31" fmla="*/ 547 w 10000"/>
              <a:gd name="connsiteY31" fmla="*/ 3283 h 10013"/>
              <a:gd name="connsiteX32" fmla="*/ 0 w 10000"/>
              <a:gd name="connsiteY32" fmla="*/ 3102 h 10013"/>
              <a:gd name="connsiteX33" fmla="*/ 87 w 10000"/>
              <a:gd name="connsiteY33" fmla="*/ 4465 h 10013"/>
              <a:gd name="connsiteX0" fmla="*/ 87 w 10000"/>
              <a:gd name="connsiteY0" fmla="*/ 4465 h 10013"/>
              <a:gd name="connsiteX1" fmla="*/ 9762 w 10000"/>
              <a:gd name="connsiteY1" fmla="*/ 10013 h 10013"/>
              <a:gd name="connsiteX2" fmla="*/ 10000 w 10000"/>
              <a:gd name="connsiteY2" fmla="*/ 0 h 10013"/>
              <a:gd name="connsiteX3" fmla="*/ 9583 w 10000"/>
              <a:gd name="connsiteY3" fmla="*/ 859 h 10013"/>
              <a:gd name="connsiteX4" fmla="*/ 9241 w 10000"/>
              <a:gd name="connsiteY4" fmla="*/ 1181 h 10013"/>
              <a:gd name="connsiteX5" fmla="*/ 8898 w 10000"/>
              <a:gd name="connsiteY5" fmla="*/ 1456 h 10013"/>
              <a:gd name="connsiteX6" fmla="*/ 8555 w 10000"/>
              <a:gd name="connsiteY6" fmla="*/ 1734 h 10013"/>
              <a:gd name="connsiteX7" fmla="*/ 8213 w 10000"/>
              <a:gd name="connsiteY7" fmla="*/ 1994 h 10013"/>
              <a:gd name="connsiteX8" fmla="*/ 7874 w 10000"/>
              <a:gd name="connsiteY8" fmla="*/ 2216 h 10013"/>
              <a:gd name="connsiteX9" fmla="*/ 7529 w 10000"/>
              <a:gd name="connsiteY9" fmla="*/ 2424 h 10013"/>
              <a:gd name="connsiteX10" fmla="*/ 7187 w 10000"/>
              <a:gd name="connsiteY10" fmla="*/ 2619 h 10013"/>
              <a:gd name="connsiteX11" fmla="*/ 6851 w 10000"/>
              <a:gd name="connsiteY11" fmla="*/ 2784 h 10013"/>
              <a:gd name="connsiteX12" fmla="*/ 6509 w 10000"/>
              <a:gd name="connsiteY12" fmla="*/ 2950 h 10013"/>
              <a:gd name="connsiteX13" fmla="*/ 6174 w 10000"/>
              <a:gd name="connsiteY13" fmla="*/ 3090 h 10013"/>
              <a:gd name="connsiteX14" fmla="*/ 5838 w 10000"/>
              <a:gd name="connsiteY14" fmla="*/ 3201 h 10013"/>
              <a:gd name="connsiteX15" fmla="*/ 5502 w 10000"/>
              <a:gd name="connsiteY15" fmla="*/ 3312 h 10013"/>
              <a:gd name="connsiteX16" fmla="*/ 5170 w 10000"/>
              <a:gd name="connsiteY16" fmla="*/ 3406 h 10013"/>
              <a:gd name="connsiteX17" fmla="*/ 4843 w 10000"/>
              <a:gd name="connsiteY17" fmla="*/ 3478 h 10013"/>
              <a:gd name="connsiteX18" fmla="*/ 4513 w 10000"/>
              <a:gd name="connsiteY18" fmla="*/ 3532 h 10013"/>
              <a:gd name="connsiteX19" fmla="*/ 4188 w 10000"/>
              <a:gd name="connsiteY19" fmla="*/ 3588 h 10013"/>
              <a:gd name="connsiteX20" fmla="*/ 3867 w 10000"/>
              <a:gd name="connsiteY20" fmla="*/ 3615 h 10013"/>
              <a:gd name="connsiteX21" fmla="*/ 3546 w 10000"/>
              <a:gd name="connsiteY21" fmla="*/ 3644 h 10013"/>
              <a:gd name="connsiteX22" fmla="*/ 3229 w 10000"/>
              <a:gd name="connsiteY22" fmla="*/ 3655 h 10013"/>
              <a:gd name="connsiteX23" fmla="*/ 2915 w 10000"/>
              <a:gd name="connsiteY23" fmla="*/ 3644 h 10013"/>
              <a:gd name="connsiteX24" fmla="*/ 2605 w 10000"/>
              <a:gd name="connsiteY24" fmla="*/ 3644 h 10013"/>
              <a:gd name="connsiteX25" fmla="*/ 2298 w 10000"/>
              <a:gd name="connsiteY25" fmla="*/ 3615 h 10013"/>
              <a:gd name="connsiteX26" fmla="*/ 1995 w 10000"/>
              <a:gd name="connsiteY26" fmla="*/ 3573 h 10013"/>
              <a:gd name="connsiteX27" fmla="*/ 1697 w 10000"/>
              <a:gd name="connsiteY27" fmla="*/ 3532 h 10013"/>
              <a:gd name="connsiteX28" fmla="*/ 1405 w 10000"/>
              <a:gd name="connsiteY28" fmla="*/ 3490 h 10013"/>
              <a:gd name="connsiteX29" fmla="*/ 1114 w 10000"/>
              <a:gd name="connsiteY29" fmla="*/ 3422 h 10013"/>
              <a:gd name="connsiteX30" fmla="*/ 828 w 10000"/>
              <a:gd name="connsiteY30" fmla="*/ 3351 h 10013"/>
              <a:gd name="connsiteX31" fmla="*/ 547 w 10000"/>
              <a:gd name="connsiteY31" fmla="*/ 3283 h 10013"/>
              <a:gd name="connsiteX32" fmla="*/ 0 w 10000"/>
              <a:gd name="connsiteY32" fmla="*/ 3102 h 10013"/>
              <a:gd name="connsiteX33" fmla="*/ 87 w 10000"/>
              <a:gd name="connsiteY33" fmla="*/ 4465 h 10013"/>
              <a:gd name="connsiteX0" fmla="*/ 87 w 10000"/>
              <a:gd name="connsiteY0" fmla="*/ 4465 h 10013"/>
              <a:gd name="connsiteX1" fmla="*/ 9762 w 10000"/>
              <a:gd name="connsiteY1" fmla="*/ 10013 h 10013"/>
              <a:gd name="connsiteX2" fmla="*/ 10000 w 10000"/>
              <a:gd name="connsiteY2" fmla="*/ 0 h 10013"/>
              <a:gd name="connsiteX3" fmla="*/ 9583 w 10000"/>
              <a:gd name="connsiteY3" fmla="*/ 859 h 10013"/>
              <a:gd name="connsiteX4" fmla="*/ 9241 w 10000"/>
              <a:gd name="connsiteY4" fmla="*/ 1181 h 10013"/>
              <a:gd name="connsiteX5" fmla="*/ 8898 w 10000"/>
              <a:gd name="connsiteY5" fmla="*/ 1456 h 10013"/>
              <a:gd name="connsiteX6" fmla="*/ 8555 w 10000"/>
              <a:gd name="connsiteY6" fmla="*/ 1734 h 10013"/>
              <a:gd name="connsiteX7" fmla="*/ 8213 w 10000"/>
              <a:gd name="connsiteY7" fmla="*/ 1994 h 10013"/>
              <a:gd name="connsiteX8" fmla="*/ 7874 w 10000"/>
              <a:gd name="connsiteY8" fmla="*/ 2216 h 10013"/>
              <a:gd name="connsiteX9" fmla="*/ 7529 w 10000"/>
              <a:gd name="connsiteY9" fmla="*/ 2424 h 10013"/>
              <a:gd name="connsiteX10" fmla="*/ 7187 w 10000"/>
              <a:gd name="connsiteY10" fmla="*/ 2619 h 10013"/>
              <a:gd name="connsiteX11" fmla="*/ 6851 w 10000"/>
              <a:gd name="connsiteY11" fmla="*/ 2784 h 10013"/>
              <a:gd name="connsiteX12" fmla="*/ 6509 w 10000"/>
              <a:gd name="connsiteY12" fmla="*/ 2950 h 10013"/>
              <a:gd name="connsiteX13" fmla="*/ 6174 w 10000"/>
              <a:gd name="connsiteY13" fmla="*/ 3090 h 10013"/>
              <a:gd name="connsiteX14" fmla="*/ 5838 w 10000"/>
              <a:gd name="connsiteY14" fmla="*/ 3201 h 10013"/>
              <a:gd name="connsiteX15" fmla="*/ 5502 w 10000"/>
              <a:gd name="connsiteY15" fmla="*/ 3312 h 10013"/>
              <a:gd name="connsiteX16" fmla="*/ 5170 w 10000"/>
              <a:gd name="connsiteY16" fmla="*/ 3406 h 10013"/>
              <a:gd name="connsiteX17" fmla="*/ 4843 w 10000"/>
              <a:gd name="connsiteY17" fmla="*/ 3478 h 10013"/>
              <a:gd name="connsiteX18" fmla="*/ 4513 w 10000"/>
              <a:gd name="connsiteY18" fmla="*/ 3532 h 10013"/>
              <a:gd name="connsiteX19" fmla="*/ 4188 w 10000"/>
              <a:gd name="connsiteY19" fmla="*/ 3588 h 10013"/>
              <a:gd name="connsiteX20" fmla="*/ 3867 w 10000"/>
              <a:gd name="connsiteY20" fmla="*/ 3615 h 10013"/>
              <a:gd name="connsiteX21" fmla="*/ 3546 w 10000"/>
              <a:gd name="connsiteY21" fmla="*/ 3644 h 10013"/>
              <a:gd name="connsiteX22" fmla="*/ 3229 w 10000"/>
              <a:gd name="connsiteY22" fmla="*/ 3655 h 10013"/>
              <a:gd name="connsiteX23" fmla="*/ 2915 w 10000"/>
              <a:gd name="connsiteY23" fmla="*/ 3644 h 10013"/>
              <a:gd name="connsiteX24" fmla="*/ 2605 w 10000"/>
              <a:gd name="connsiteY24" fmla="*/ 3644 h 10013"/>
              <a:gd name="connsiteX25" fmla="*/ 2298 w 10000"/>
              <a:gd name="connsiteY25" fmla="*/ 3615 h 10013"/>
              <a:gd name="connsiteX26" fmla="*/ 1995 w 10000"/>
              <a:gd name="connsiteY26" fmla="*/ 3573 h 10013"/>
              <a:gd name="connsiteX27" fmla="*/ 1697 w 10000"/>
              <a:gd name="connsiteY27" fmla="*/ 3532 h 10013"/>
              <a:gd name="connsiteX28" fmla="*/ 1405 w 10000"/>
              <a:gd name="connsiteY28" fmla="*/ 3490 h 10013"/>
              <a:gd name="connsiteX29" fmla="*/ 1114 w 10000"/>
              <a:gd name="connsiteY29" fmla="*/ 3422 h 10013"/>
              <a:gd name="connsiteX30" fmla="*/ 828 w 10000"/>
              <a:gd name="connsiteY30" fmla="*/ 3351 h 10013"/>
              <a:gd name="connsiteX31" fmla="*/ 547 w 10000"/>
              <a:gd name="connsiteY31" fmla="*/ 3283 h 10013"/>
              <a:gd name="connsiteX32" fmla="*/ 0 w 10000"/>
              <a:gd name="connsiteY32" fmla="*/ 3102 h 10013"/>
              <a:gd name="connsiteX33" fmla="*/ 87 w 10000"/>
              <a:gd name="connsiteY33" fmla="*/ 4465 h 10013"/>
              <a:gd name="connsiteX0" fmla="*/ 87 w 10000"/>
              <a:gd name="connsiteY0" fmla="*/ 4465 h 10013"/>
              <a:gd name="connsiteX1" fmla="*/ 9762 w 10000"/>
              <a:gd name="connsiteY1" fmla="*/ 10013 h 10013"/>
              <a:gd name="connsiteX2" fmla="*/ 10000 w 10000"/>
              <a:gd name="connsiteY2" fmla="*/ 0 h 10013"/>
              <a:gd name="connsiteX3" fmla="*/ 9583 w 10000"/>
              <a:gd name="connsiteY3" fmla="*/ 859 h 10013"/>
              <a:gd name="connsiteX4" fmla="*/ 9241 w 10000"/>
              <a:gd name="connsiteY4" fmla="*/ 1181 h 10013"/>
              <a:gd name="connsiteX5" fmla="*/ 8898 w 10000"/>
              <a:gd name="connsiteY5" fmla="*/ 1456 h 10013"/>
              <a:gd name="connsiteX6" fmla="*/ 8555 w 10000"/>
              <a:gd name="connsiteY6" fmla="*/ 1734 h 10013"/>
              <a:gd name="connsiteX7" fmla="*/ 8213 w 10000"/>
              <a:gd name="connsiteY7" fmla="*/ 1994 h 10013"/>
              <a:gd name="connsiteX8" fmla="*/ 7874 w 10000"/>
              <a:gd name="connsiteY8" fmla="*/ 2216 h 10013"/>
              <a:gd name="connsiteX9" fmla="*/ 7529 w 10000"/>
              <a:gd name="connsiteY9" fmla="*/ 2424 h 10013"/>
              <a:gd name="connsiteX10" fmla="*/ 7187 w 10000"/>
              <a:gd name="connsiteY10" fmla="*/ 2619 h 10013"/>
              <a:gd name="connsiteX11" fmla="*/ 6851 w 10000"/>
              <a:gd name="connsiteY11" fmla="*/ 2784 h 10013"/>
              <a:gd name="connsiteX12" fmla="*/ 6509 w 10000"/>
              <a:gd name="connsiteY12" fmla="*/ 2950 h 10013"/>
              <a:gd name="connsiteX13" fmla="*/ 6174 w 10000"/>
              <a:gd name="connsiteY13" fmla="*/ 3090 h 10013"/>
              <a:gd name="connsiteX14" fmla="*/ 5838 w 10000"/>
              <a:gd name="connsiteY14" fmla="*/ 3201 h 10013"/>
              <a:gd name="connsiteX15" fmla="*/ 5502 w 10000"/>
              <a:gd name="connsiteY15" fmla="*/ 3312 h 10013"/>
              <a:gd name="connsiteX16" fmla="*/ 5170 w 10000"/>
              <a:gd name="connsiteY16" fmla="*/ 3406 h 10013"/>
              <a:gd name="connsiteX17" fmla="*/ 4843 w 10000"/>
              <a:gd name="connsiteY17" fmla="*/ 3478 h 10013"/>
              <a:gd name="connsiteX18" fmla="*/ 4513 w 10000"/>
              <a:gd name="connsiteY18" fmla="*/ 3532 h 10013"/>
              <a:gd name="connsiteX19" fmla="*/ 4188 w 10000"/>
              <a:gd name="connsiteY19" fmla="*/ 3588 h 10013"/>
              <a:gd name="connsiteX20" fmla="*/ 3867 w 10000"/>
              <a:gd name="connsiteY20" fmla="*/ 3615 h 10013"/>
              <a:gd name="connsiteX21" fmla="*/ 3546 w 10000"/>
              <a:gd name="connsiteY21" fmla="*/ 3644 h 10013"/>
              <a:gd name="connsiteX22" fmla="*/ 3229 w 10000"/>
              <a:gd name="connsiteY22" fmla="*/ 3655 h 10013"/>
              <a:gd name="connsiteX23" fmla="*/ 2915 w 10000"/>
              <a:gd name="connsiteY23" fmla="*/ 3644 h 10013"/>
              <a:gd name="connsiteX24" fmla="*/ 2605 w 10000"/>
              <a:gd name="connsiteY24" fmla="*/ 3644 h 10013"/>
              <a:gd name="connsiteX25" fmla="*/ 2298 w 10000"/>
              <a:gd name="connsiteY25" fmla="*/ 3615 h 10013"/>
              <a:gd name="connsiteX26" fmla="*/ 1995 w 10000"/>
              <a:gd name="connsiteY26" fmla="*/ 3573 h 10013"/>
              <a:gd name="connsiteX27" fmla="*/ 1697 w 10000"/>
              <a:gd name="connsiteY27" fmla="*/ 3532 h 10013"/>
              <a:gd name="connsiteX28" fmla="*/ 1405 w 10000"/>
              <a:gd name="connsiteY28" fmla="*/ 3490 h 10013"/>
              <a:gd name="connsiteX29" fmla="*/ 1114 w 10000"/>
              <a:gd name="connsiteY29" fmla="*/ 3422 h 10013"/>
              <a:gd name="connsiteX30" fmla="*/ 828 w 10000"/>
              <a:gd name="connsiteY30" fmla="*/ 3351 h 10013"/>
              <a:gd name="connsiteX31" fmla="*/ 547 w 10000"/>
              <a:gd name="connsiteY31" fmla="*/ 3283 h 10013"/>
              <a:gd name="connsiteX32" fmla="*/ 0 w 10000"/>
              <a:gd name="connsiteY32" fmla="*/ 3102 h 10013"/>
              <a:gd name="connsiteX33" fmla="*/ 87 w 10000"/>
              <a:gd name="connsiteY33" fmla="*/ 4465 h 10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000" h="10013">
                <a:moveTo>
                  <a:pt x="87" y="4465"/>
                </a:moveTo>
                <a:cubicBezTo>
                  <a:pt x="1782" y="6799"/>
                  <a:pt x="7263" y="10025"/>
                  <a:pt x="9762" y="10013"/>
                </a:cubicBezTo>
                <a:cubicBezTo>
                  <a:pt x="9837" y="6507"/>
                  <a:pt x="9929" y="4546"/>
                  <a:pt x="10000" y="0"/>
                </a:cubicBezTo>
                <a:lnTo>
                  <a:pt x="9583" y="859"/>
                </a:lnTo>
                <a:lnTo>
                  <a:pt x="9241" y="1181"/>
                </a:lnTo>
                <a:lnTo>
                  <a:pt x="8898" y="1456"/>
                </a:lnTo>
                <a:lnTo>
                  <a:pt x="8555" y="1734"/>
                </a:lnTo>
                <a:lnTo>
                  <a:pt x="8213" y="1994"/>
                </a:lnTo>
                <a:lnTo>
                  <a:pt x="7874" y="2216"/>
                </a:lnTo>
                <a:lnTo>
                  <a:pt x="7529" y="2424"/>
                </a:lnTo>
                <a:lnTo>
                  <a:pt x="7187" y="2619"/>
                </a:lnTo>
                <a:lnTo>
                  <a:pt x="6851" y="2784"/>
                </a:lnTo>
                <a:lnTo>
                  <a:pt x="6509" y="2950"/>
                </a:lnTo>
                <a:lnTo>
                  <a:pt x="6174" y="3090"/>
                </a:lnTo>
                <a:lnTo>
                  <a:pt x="5838" y="3201"/>
                </a:lnTo>
                <a:lnTo>
                  <a:pt x="5502" y="3312"/>
                </a:lnTo>
                <a:lnTo>
                  <a:pt x="5170" y="3406"/>
                </a:lnTo>
                <a:lnTo>
                  <a:pt x="4843" y="3478"/>
                </a:lnTo>
                <a:lnTo>
                  <a:pt x="4513" y="3532"/>
                </a:lnTo>
                <a:lnTo>
                  <a:pt x="4188" y="3588"/>
                </a:lnTo>
                <a:lnTo>
                  <a:pt x="3867" y="3615"/>
                </a:lnTo>
                <a:lnTo>
                  <a:pt x="3546" y="3644"/>
                </a:lnTo>
                <a:lnTo>
                  <a:pt x="3229" y="3655"/>
                </a:lnTo>
                <a:lnTo>
                  <a:pt x="2915" y="3644"/>
                </a:lnTo>
                <a:lnTo>
                  <a:pt x="2605" y="3644"/>
                </a:lnTo>
                <a:lnTo>
                  <a:pt x="2298" y="3615"/>
                </a:lnTo>
                <a:lnTo>
                  <a:pt x="1995" y="3573"/>
                </a:lnTo>
                <a:lnTo>
                  <a:pt x="1697" y="3532"/>
                </a:lnTo>
                <a:lnTo>
                  <a:pt x="1405" y="3490"/>
                </a:lnTo>
                <a:lnTo>
                  <a:pt x="1114" y="3422"/>
                </a:lnTo>
                <a:lnTo>
                  <a:pt x="828" y="3351"/>
                </a:lnTo>
                <a:lnTo>
                  <a:pt x="547" y="3283"/>
                </a:lnTo>
                <a:lnTo>
                  <a:pt x="0" y="3102"/>
                </a:lnTo>
                <a:cubicBezTo>
                  <a:pt x="29" y="3558"/>
                  <a:pt x="59" y="4011"/>
                  <a:pt x="87" y="4465"/>
                </a:cubicBezTo>
                <a:close/>
              </a:path>
            </a:pathLst>
          </a:custGeom>
          <a:solidFill>
            <a:schemeClr val="bg1">
              <a:alpha val="20000"/>
            </a:schemeClr>
          </a:solidFill>
          <a:ln>
            <a:noFill/>
          </a:ln>
        </p:spPr>
      </p:sp>
      <p:grpSp>
        <p:nvGrpSpPr>
          <p:cNvPr id="11" name="Group 10">
            <a:extLst>
              <a:ext uri="{FF2B5EF4-FFF2-40B4-BE49-F238E27FC236}">
                <a16:creationId xmlns:a16="http://schemas.microsoft.com/office/drawing/2014/main" id="{7EBFD2B9-B0A0-F64C-AB77-7ECFC5CF54E9}"/>
              </a:ext>
            </a:extLst>
          </p:cNvPr>
          <p:cNvGrpSpPr/>
          <p:nvPr userDrawn="1"/>
        </p:nvGrpSpPr>
        <p:grpSpPr>
          <a:xfrm>
            <a:off x="5714814" y="-8684"/>
            <a:ext cx="1273631" cy="5168999"/>
            <a:chOff x="7619752" y="-11578"/>
            <a:chExt cx="1698174" cy="6891998"/>
          </a:xfrm>
        </p:grpSpPr>
        <p:sp>
          <p:nvSpPr>
            <p:cNvPr id="2" name="Moon 1">
              <a:extLst>
                <a:ext uri="{FF2B5EF4-FFF2-40B4-BE49-F238E27FC236}">
                  <a16:creationId xmlns:a16="http://schemas.microsoft.com/office/drawing/2014/main" id="{0F32779C-A476-0043-8409-B8C07A1AEB48}"/>
                </a:ext>
              </a:extLst>
            </p:cNvPr>
            <p:cNvSpPr/>
            <p:nvPr userDrawn="1"/>
          </p:nvSpPr>
          <p:spPr>
            <a:xfrm>
              <a:off x="7774294" y="-3161"/>
              <a:ext cx="1540475" cy="6873736"/>
            </a:xfrm>
            <a:custGeom>
              <a:avLst/>
              <a:gdLst>
                <a:gd name="connsiteX0" fmla="*/ 2220800 w 2220800"/>
                <a:gd name="connsiteY0" fmla="*/ 4929282 h 4929282"/>
                <a:gd name="connsiteX1" fmla="*/ 0 w 2220800"/>
                <a:gd name="connsiteY1" fmla="*/ 2464641 h 4929282"/>
                <a:gd name="connsiteX2" fmla="*/ 2220800 w 2220800"/>
                <a:gd name="connsiteY2" fmla="*/ 0 h 4929282"/>
                <a:gd name="connsiteX3" fmla="*/ 1110400 w 2220800"/>
                <a:gd name="connsiteY3" fmla="*/ 2464641 h 4929282"/>
                <a:gd name="connsiteX4" fmla="*/ 2220800 w 2220800"/>
                <a:gd name="connsiteY4" fmla="*/ 4929282 h 4929282"/>
                <a:gd name="connsiteX0" fmla="*/ 2220800 w 2220800"/>
                <a:gd name="connsiteY0" fmla="*/ 4929282 h 4929282"/>
                <a:gd name="connsiteX1" fmla="*/ 0 w 2220800"/>
                <a:gd name="connsiteY1" fmla="*/ 2464641 h 4929282"/>
                <a:gd name="connsiteX2" fmla="*/ 2220800 w 2220800"/>
                <a:gd name="connsiteY2" fmla="*/ 0 h 4929282"/>
                <a:gd name="connsiteX3" fmla="*/ 1419237 w 2220800"/>
                <a:gd name="connsiteY3" fmla="*/ 2500975 h 4929282"/>
                <a:gd name="connsiteX4" fmla="*/ 2220800 w 2220800"/>
                <a:gd name="connsiteY4" fmla="*/ 4929282 h 4929282"/>
                <a:gd name="connsiteX0" fmla="*/ 2220800 w 2220800"/>
                <a:gd name="connsiteY0" fmla="*/ 4929282 h 4929282"/>
                <a:gd name="connsiteX1" fmla="*/ 0 w 2220800"/>
                <a:gd name="connsiteY1" fmla="*/ 2464641 h 4929282"/>
                <a:gd name="connsiteX2" fmla="*/ 2220800 w 2220800"/>
                <a:gd name="connsiteY2" fmla="*/ 0 h 4929282"/>
                <a:gd name="connsiteX3" fmla="*/ 1419237 w 2220800"/>
                <a:gd name="connsiteY3" fmla="*/ 2500975 h 4929282"/>
                <a:gd name="connsiteX4" fmla="*/ 2220800 w 2220800"/>
                <a:gd name="connsiteY4" fmla="*/ 4929282 h 4929282"/>
                <a:gd name="connsiteX0" fmla="*/ 2220800 w 2220800"/>
                <a:gd name="connsiteY0" fmla="*/ 4929282 h 4929282"/>
                <a:gd name="connsiteX1" fmla="*/ 0 w 2220800"/>
                <a:gd name="connsiteY1" fmla="*/ 2464641 h 4929282"/>
                <a:gd name="connsiteX2" fmla="*/ 2220800 w 2220800"/>
                <a:gd name="connsiteY2" fmla="*/ 0 h 4929282"/>
                <a:gd name="connsiteX3" fmla="*/ 1419237 w 2220800"/>
                <a:gd name="connsiteY3" fmla="*/ 2500975 h 4929282"/>
                <a:gd name="connsiteX4" fmla="*/ 2220800 w 2220800"/>
                <a:gd name="connsiteY4" fmla="*/ 4929282 h 4929282"/>
                <a:gd name="connsiteX0" fmla="*/ 2220800 w 2220800"/>
                <a:gd name="connsiteY0" fmla="*/ 4929282 h 4929282"/>
                <a:gd name="connsiteX1" fmla="*/ 0 w 2220800"/>
                <a:gd name="connsiteY1" fmla="*/ 2464641 h 4929282"/>
                <a:gd name="connsiteX2" fmla="*/ 2220800 w 2220800"/>
                <a:gd name="connsiteY2" fmla="*/ 0 h 4929282"/>
                <a:gd name="connsiteX3" fmla="*/ 1419237 w 2220800"/>
                <a:gd name="connsiteY3" fmla="*/ 2500975 h 4929282"/>
                <a:gd name="connsiteX4" fmla="*/ 2220800 w 2220800"/>
                <a:gd name="connsiteY4" fmla="*/ 4929282 h 4929282"/>
                <a:gd name="connsiteX0" fmla="*/ 1932337 w 2223007"/>
                <a:gd name="connsiteY0" fmla="*/ 4935338 h 4935338"/>
                <a:gd name="connsiteX1" fmla="*/ 2207 w 2223007"/>
                <a:gd name="connsiteY1" fmla="*/ 2464641 h 4935338"/>
                <a:gd name="connsiteX2" fmla="*/ 2223007 w 2223007"/>
                <a:gd name="connsiteY2" fmla="*/ 0 h 4935338"/>
                <a:gd name="connsiteX3" fmla="*/ 1421444 w 2223007"/>
                <a:gd name="connsiteY3" fmla="*/ 2500975 h 4935338"/>
                <a:gd name="connsiteX4" fmla="*/ 1932337 w 2223007"/>
                <a:gd name="connsiteY4" fmla="*/ 4935338 h 4935338"/>
                <a:gd name="connsiteX0" fmla="*/ 1930171 w 1930171"/>
                <a:gd name="connsiteY0" fmla="*/ 5141229 h 5141229"/>
                <a:gd name="connsiteX1" fmla="*/ 41 w 1930171"/>
                <a:gd name="connsiteY1" fmla="*/ 2670532 h 5141229"/>
                <a:gd name="connsiteX2" fmla="*/ 1893837 w 1930171"/>
                <a:gd name="connsiteY2" fmla="*/ 0 h 5141229"/>
                <a:gd name="connsiteX3" fmla="*/ 1419278 w 1930171"/>
                <a:gd name="connsiteY3" fmla="*/ 2706866 h 5141229"/>
                <a:gd name="connsiteX4" fmla="*/ 1930171 w 1930171"/>
                <a:gd name="connsiteY4" fmla="*/ 5141229 h 5141229"/>
                <a:gd name="connsiteX0" fmla="*/ 1930171 w 1930171"/>
                <a:gd name="connsiteY0" fmla="*/ 5141229 h 5141229"/>
                <a:gd name="connsiteX1" fmla="*/ 41 w 1930171"/>
                <a:gd name="connsiteY1" fmla="*/ 2670532 h 5141229"/>
                <a:gd name="connsiteX2" fmla="*/ 1893837 w 1930171"/>
                <a:gd name="connsiteY2" fmla="*/ 0 h 5141229"/>
                <a:gd name="connsiteX3" fmla="*/ 1249596 w 1930171"/>
                <a:gd name="connsiteY3" fmla="*/ 2686216 h 5141229"/>
                <a:gd name="connsiteX4" fmla="*/ 1930171 w 1930171"/>
                <a:gd name="connsiteY4" fmla="*/ 5141229 h 5141229"/>
                <a:gd name="connsiteX0" fmla="*/ 1930194 w 1930194"/>
                <a:gd name="connsiteY0" fmla="*/ 5258247 h 5258247"/>
                <a:gd name="connsiteX1" fmla="*/ 64 w 1930194"/>
                <a:gd name="connsiteY1" fmla="*/ 2787550 h 5258247"/>
                <a:gd name="connsiteX2" fmla="*/ 1884433 w 1930194"/>
                <a:gd name="connsiteY2" fmla="*/ 0 h 5258247"/>
                <a:gd name="connsiteX3" fmla="*/ 1249619 w 1930194"/>
                <a:gd name="connsiteY3" fmla="*/ 2803234 h 5258247"/>
                <a:gd name="connsiteX4" fmla="*/ 1930194 w 1930194"/>
                <a:gd name="connsiteY4" fmla="*/ 5258247 h 5258247"/>
                <a:gd name="connsiteX0" fmla="*/ 1930169 w 1930169"/>
                <a:gd name="connsiteY0" fmla="*/ 5258247 h 5258247"/>
                <a:gd name="connsiteX1" fmla="*/ 39 w 1930169"/>
                <a:gd name="connsiteY1" fmla="*/ 2787550 h 5258247"/>
                <a:gd name="connsiteX2" fmla="*/ 1884408 w 1930169"/>
                <a:gd name="connsiteY2" fmla="*/ 0 h 5258247"/>
                <a:gd name="connsiteX3" fmla="*/ 1249594 w 1930169"/>
                <a:gd name="connsiteY3" fmla="*/ 2803234 h 5258247"/>
                <a:gd name="connsiteX4" fmla="*/ 1930169 w 1930169"/>
                <a:gd name="connsiteY4" fmla="*/ 5258247 h 5258247"/>
                <a:gd name="connsiteX0" fmla="*/ 1930169 w 1930169"/>
                <a:gd name="connsiteY0" fmla="*/ 5258247 h 5258247"/>
                <a:gd name="connsiteX1" fmla="*/ 39 w 1930169"/>
                <a:gd name="connsiteY1" fmla="*/ 2787550 h 5258247"/>
                <a:gd name="connsiteX2" fmla="*/ 1884408 w 1930169"/>
                <a:gd name="connsiteY2" fmla="*/ 0 h 5258247"/>
                <a:gd name="connsiteX3" fmla="*/ 1249594 w 1930169"/>
                <a:gd name="connsiteY3" fmla="*/ 2803234 h 5258247"/>
                <a:gd name="connsiteX4" fmla="*/ 1930169 w 1930169"/>
                <a:gd name="connsiteY4" fmla="*/ 5258247 h 5258247"/>
                <a:gd name="connsiteX0" fmla="*/ 1930169 w 1966089"/>
                <a:gd name="connsiteY0" fmla="*/ 5258247 h 5258247"/>
                <a:gd name="connsiteX1" fmla="*/ 39 w 1966089"/>
                <a:gd name="connsiteY1" fmla="*/ 2787550 h 5258247"/>
                <a:gd name="connsiteX2" fmla="*/ 1884408 w 1966089"/>
                <a:gd name="connsiteY2" fmla="*/ 0 h 5258247"/>
                <a:gd name="connsiteX3" fmla="*/ 1966031 w 1966089"/>
                <a:gd name="connsiteY3" fmla="*/ 2830768 h 5258247"/>
                <a:gd name="connsiteX4" fmla="*/ 1930169 w 1966089"/>
                <a:gd name="connsiteY4" fmla="*/ 5258247 h 5258247"/>
                <a:gd name="connsiteX0" fmla="*/ 1930169 w 1930169"/>
                <a:gd name="connsiteY0" fmla="*/ 5258247 h 5258247"/>
                <a:gd name="connsiteX1" fmla="*/ 39 w 1930169"/>
                <a:gd name="connsiteY1" fmla="*/ 2787550 h 5258247"/>
                <a:gd name="connsiteX2" fmla="*/ 1884408 w 1930169"/>
                <a:gd name="connsiteY2" fmla="*/ 0 h 5258247"/>
                <a:gd name="connsiteX3" fmla="*/ 1692654 w 1930169"/>
                <a:gd name="connsiteY3" fmla="*/ 2810118 h 5258247"/>
                <a:gd name="connsiteX4" fmla="*/ 1930169 w 1930169"/>
                <a:gd name="connsiteY4" fmla="*/ 5258247 h 5258247"/>
                <a:gd name="connsiteX0" fmla="*/ 1930169 w 1930169"/>
                <a:gd name="connsiteY0" fmla="*/ 5258247 h 5258247"/>
                <a:gd name="connsiteX1" fmla="*/ 39 w 1930169"/>
                <a:gd name="connsiteY1" fmla="*/ 2787550 h 5258247"/>
                <a:gd name="connsiteX2" fmla="*/ 1884408 w 1930169"/>
                <a:gd name="connsiteY2" fmla="*/ 0 h 5258247"/>
                <a:gd name="connsiteX3" fmla="*/ 1466411 w 1930169"/>
                <a:gd name="connsiteY3" fmla="*/ 2830768 h 5258247"/>
                <a:gd name="connsiteX4" fmla="*/ 1930169 w 1930169"/>
                <a:gd name="connsiteY4" fmla="*/ 5258247 h 5258247"/>
                <a:gd name="connsiteX0" fmla="*/ 1930169 w 1930169"/>
                <a:gd name="connsiteY0" fmla="*/ 5258247 h 5258247"/>
                <a:gd name="connsiteX1" fmla="*/ 39 w 1930169"/>
                <a:gd name="connsiteY1" fmla="*/ 2787550 h 5258247"/>
                <a:gd name="connsiteX2" fmla="*/ 1884408 w 1930169"/>
                <a:gd name="connsiteY2" fmla="*/ 0 h 5258247"/>
                <a:gd name="connsiteX3" fmla="*/ 1362716 w 1930169"/>
                <a:gd name="connsiteY3" fmla="*/ 2837651 h 5258247"/>
                <a:gd name="connsiteX4" fmla="*/ 1930169 w 1930169"/>
                <a:gd name="connsiteY4" fmla="*/ 5258247 h 5258247"/>
                <a:gd name="connsiteX0" fmla="*/ 1930157 w 1930157"/>
                <a:gd name="connsiteY0" fmla="*/ 5285072 h 5285072"/>
                <a:gd name="connsiteX1" fmla="*/ 27 w 1930157"/>
                <a:gd name="connsiteY1" fmla="*/ 2814375 h 5285072"/>
                <a:gd name="connsiteX2" fmla="*/ 1884396 w 1930157"/>
                <a:gd name="connsiteY2" fmla="*/ 26825 h 5285072"/>
                <a:gd name="connsiteX3" fmla="*/ 1322596 w 1930157"/>
                <a:gd name="connsiteY3" fmla="*/ 1486111 h 5285072"/>
                <a:gd name="connsiteX4" fmla="*/ 1362704 w 1930157"/>
                <a:gd name="connsiteY4" fmla="*/ 2864476 h 5285072"/>
                <a:gd name="connsiteX5" fmla="*/ 1930157 w 1930157"/>
                <a:gd name="connsiteY5" fmla="*/ 5285072 h 5285072"/>
                <a:gd name="connsiteX0" fmla="*/ 1930157 w 1937233"/>
                <a:gd name="connsiteY0" fmla="*/ 5286473 h 5286473"/>
                <a:gd name="connsiteX1" fmla="*/ 27 w 1937233"/>
                <a:gd name="connsiteY1" fmla="*/ 2815776 h 5286473"/>
                <a:gd name="connsiteX2" fmla="*/ 1884396 w 1937233"/>
                <a:gd name="connsiteY2" fmla="*/ 28226 h 5286473"/>
                <a:gd name="connsiteX3" fmla="*/ 1482852 w 1937233"/>
                <a:gd name="connsiteY3" fmla="*/ 1418677 h 5286473"/>
                <a:gd name="connsiteX4" fmla="*/ 1362704 w 1937233"/>
                <a:gd name="connsiteY4" fmla="*/ 2865877 h 5286473"/>
                <a:gd name="connsiteX5" fmla="*/ 1930157 w 1937233"/>
                <a:gd name="connsiteY5" fmla="*/ 5286473 h 5286473"/>
                <a:gd name="connsiteX0" fmla="*/ 1930157 w 1977993"/>
                <a:gd name="connsiteY0" fmla="*/ 5286473 h 5302057"/>
                <a:gd name="connsiteX1" fmla="*/ 27 w 1977993"/>
                <a:gd name="connsiteY1" fmla="*/ 2815776 h 5302057"/>
                <a:gd name="connsiteX2" fmla="*/ 1884396 w 1977993"/>
                <a:gd name="connsiteY2" fmla="*/ 28226 h 5302057"/>
                <a:gd name="connsiteX3" fmla="*/ 1482852 w 1977993"/>
                <a:gd name="connsiteY3" fmla="*/ 1418677 h 5302057"/>
                <a:gd name="connsiteX4" fmla="*/ 1362704 w 1977993"/>
                <a:gd name="connsiteY4" fmla="*/ 2865877 h 5302057"/>
                <a:gd name="connsiteX5" fmla="*/ 1388584 w 1977993"/>
                <a:gd name="connsiteY5" fmla="*/ 3820993 h 5302057"/>
                <a:gd name="connsiteX6" fmla="*/ 1930157 w 1977993"/>
                <a:gd name="connsiteY6" fmla="*/ 5286473 h 5302057"/>
                <a:gd name="connsiteX0" fmla="*/ 1930157 w 1985345"/>
                <a:gd name="connsiteY0" fmla="*/ 5286473 h 5307890"/>
                <a:gd name="connsiteX1" fmla="*/ 27 w 1985345"/>
                <a:gd name="connsiteY1" fmla="*/ 2815776 h 5307890"/>
                <a:gd name="connsiteX2" fmla="*/ 1884396 w 1985345"/>
                <a:gd name="connsiteY2" fmla="*/ 28226 h 5307890"/>
                <a:gd name="connsiteX3" fmla="*/ 1482852 w 1985345"/>
                <a:gd name="connsiteY3" fmla="*/ 1418677 h 5307890"/>
                <a:gd name="connsiteX4" fmla="*/ 1362704 w 1985345"/>
                <a:gd name="connsiteY4" fmla="*/ 2865877 h 5307890"/>
                <a:gd name="connsiteX5" fmla="*/ 1501706 w 1985345"/>
                <a:gd name="connsiteY5" fmla="*/ 4192698 h 5307890"/>
                <a:gd name="connsiteX6" fmla="*/ 1930157 w 1985345"/>
                <a:gd name="connsiteY6" fmla="*/ 5286473 h 5307890"/>
                <a:gd name="connsiteX0" fmla="*/ 1930157 w 1985345"/>
                <a:gd name="connsiteY0" fmla="*/ 5286473 h 5307890"/>
                <a:gd name="connsiteX1" fmla="*/ 27 w 1985345"/>
                <a:gd name="connsiteY1" fmla="*/ 2815776 h 5307890"/>
                <a:gd name="connsiteX2" fmla="*/ 1884396 w 1985345"/>
                <a:gd name="connsiteY2" fmla="*/ 28226 h 5307890"/>
                <a:gd name="connsiteX3" fmla="*/ 1482852 w 1985345"/>
                <a:gd name="connsiteY3" fmla="*/ 1418677 h 5307890"/>
                <a:gd name="connsiteX4" fmla="*/ 1381558 w 1985345"/>
                <a:gd name="connsiteY4" fmla="*/ 2769509 h 5307890"/>
                <a:gd name="connsiteX5" fmla="*/ 1501706 w 1985345"/>
                <a:gd name="connsiteY5" fmla="*/ 4192698 h 5307890"/>
                <a:gd name="connsiteX6" fmla="*/ 1930157 w 1985345"/>
                <a:gd name="connsiteY6" fmla="*/ 5286473 h 5307890"/>
                <a:gd name="connsiteX0" fmla="*/ 1930157 w 1985345"/>
                <a:gd name="connsiteY0" fmla="*/ 5288694 h 5310111"/>
                <a:gd name="connsiteX1" fmla="*/ 27 w 1985345"/>
                <a:gd name="connsiteY1" fmla="*/ 2817997 h 5310111"/>
                <a:gd name="connsiteX2" fmla="*/ 1884396 w 1985345"/>
                <a:gd name="connsiteY2" fmla="*/ 30447 h 5310111"/>
                <a:gd name="connsiteX3" fmla="*/ 1539413 w 1985345"/>
                <a:gd name="connsiteY3" fmla="*/ 1324530 h 5310111"/>
                <a:gd name="connsiteX4" fmla="*/ 1381558 w 1985345"/>
                <a:gd name="connsiteY4" fmla="*/ 2771730 h 5310111"/>
                <a:gd name="connsiteX5" fmla="*/ 1501706 w 1985345"/>
                <a:gd name="connsiteY5" fmla="*/ 4194919 h 5310111"/>
                <a:gd name="connsiteX6" fmla="*/ 1930157 w 1985345"/>
                <a:gd name="connsiteY6" fmla="*/ 5288694 h 5310111"/>
                <a:gd name="connsiteX0" fmla="*/ 1930157 w 1993411"/>
                <a:gd name="connsiteY0" fmla="*/ 5288694 h 5314994"/>
                <a:gd name="connsiteX1" fmla="*/ 27 w 1993411"/>
                <a:gd name="connsiteY1" fmla="*/ 2817997 h 5314994"/>
                <a:gd name="connsiteX2" fmla="*/ 1884396 w 1993411"/>
                <a:gd name="connsiteY2" fmla="*/ 30447 h 5314994"/>
                <a:gd name="connsiteX3" fmla="*/ 1539413 w 1993411"/>
                <a:gd name="connsiteY3" fmla="*/ 1324530 h 5314994"/>
                <a:gd name="connsiteX4" fmla="*/ 1381558 w 1993411"/>
                <a:gd name="connsiteY4" fmla="*/ 2771730 h 5314994"/>
                <a:gd name="connsiteX5" fmla="*/ 1595974 w 1993411"/>
                <a:gd name="connsiteY5" fmla="*/ 4380772 h 5314994"/>
                <a:gd name="connsiteX6" fmla="*/ 1930157 w 1993411"/>
                <a:gd name="connsiteY6" fmla="*/ 5288694 h 5314994"/>
                <a:gd name="connsiteX0" fmla="*/ 1930157 w 1993411"/>
                <a:gd name="connsiteY0" fmla="*/ 5288694 h 5314994"/>
                <a:gd name="connsiteX1" fmla="*/ 27 w 1993411"/>
                <a:gd name="connsiteY1" fmla="*/ 2817997 h 5314994"/>
                <a:gd name="connsiteX2" fmla="*/ 1884396 w 1993411"/>
                <a:gd name="connsiteY2" fmla="*/ 30447 h 5314994"/>
                <a:gd name="connsiteX3" fmla="*/ 1539413 w 1993411"/>
                <a:gd name="connsiteY3" fmla="*/ 1324530 h 5314994"/>
                <a:gd name="connsiteX4" fmla="*/ 1372131 w 1993411"/>
                <a:gd name="connsiteY4" fmla="*/ 2702896 h 5314994"/>
                <a:gd name="connsiteX5" fmla="*/ 1595974 w 1993411"/>
                <a:gd name="connsiteY5" fmla="*/ 4380772 h 5314994"/>
                <a:gd name="connsiteX6" fmla="*/ 1930157 w 1993411"/>
                <a:gd name="connsiteY6" fmla="*/ 5288694 h 5314994"/>
                <a:gd name="connsiteX0" fmla="*/ 1930157 w 1993411"/>
                <a:gd name="connsiteY0" fmla="*/ 5296906 h 5323206"/>
                <a:gd name="connsiteX1" fmla="*/ 27 w 1993411"/>
                <a:gd name="connsiteY1" fmla="*/ 2826209 h 5323206"/>
                <a:gd name="connsiteX2" fmla="*/ 1884396 w 1993411"/>
                <a:gd name="connsiteY2" fmla="*/ 38659 h 5323206"/>
                <a:gd name="connsiteX3" fmla="*/ 1567694 w 1993411"/>
                <a:gd name="connsiteY3" fmla="*/ 1071171 h 5323206"/>
                <a:gd name="connsiteX4" fmla="*/ 1372131 w 1993411"/>
                <a:gd name="connsiteY4" fmla="*/ 2711108 h 5323206"/>
                <a:gd name="connsiteX5" fmla="*/ 1595974 w 1993411"/>
                <a:gd name="connsiteY5" fmla="*/ 4388984 h 5323206"/>
                <a:gd name="connsiteX6" fmla="*/ 1930157 w 1993411"/>
                <a:gd name="connsiteY6" fmla="*/ 5296906 h 5323206"/>
                <a:gd name="connsiteX0" fmla="*/ 1901854 w 1967998"/>
                <a:gd name="connsiteY0" fmla="*/ 5207422 h 5236938"/>
                <a:gd name="connsiteX1" fmla="*/ 4 w 1967998"/>
                <a:gd name="connsiteY1" fmla="*/ 2826209 h 5236938"/>
                <a:gd name="connsiteX2" fmla="*/ 1884373 w 1967998"/>
                <a:gd name="connsiteY2" fmla="*/ 38659 h 5236938"/>
                <a:gd name="connsiteX3" fmla="*/ 1567671 w 1967998"/>
                <a:gd name="connsiteY3" fmla="*/ 1071171 h 5236938"/>
                <a:gd name="connsiteX4" fmla="*/ 1372108 w 1967998"/>
                <a:gd name="connsiteY4" fmla="*/ 2711108 h 5236938"/>
                <a:gd name="connsiteX5" fmla="*/ 1595951 w 1967998"/>
                <a:gd name="connsiteY5" fmla="*/ 4388984 h 5236938"/>
                <a:gd name="connsiteX6" fmla="*/ 1901854 w 1967998"/>
                <a:gd name="connsiteY6" fmla="*/ 5207422 h 5236938"/>
                <a:gd name="connsiteX0" fmla="*/ 1901854 w 1970071"/>
                <a:gd name="connsiteY0" fmla="*/ 5207422 h 5233945"/>
                <a:gd name="connsiteX1" fmla="*/ 4 w 1970071"/>
                <a:gd name="connsiteY1" fmla="*/ 2826209 h 5233945"/>
                <a:gd name="connsiteX2" fmla="*/ 1884373 w 1970071"/>
                <a:gd name="connsiteY2" fmla="*/ 38659 h 5233945"/>
                <a:gd name="connsiteX3" fmla="*/ 1567671 w 1970071"/>
                <a:gd name="connsiteY3" fmla="*/ 1071171 h 5233945"/>
                <a:gd name="connsiteX4" fmla="*/ 1372108 w 1970071"/>
                <a:gd name="connsiteY4" fmla="*/ 2711108 h 5233945"/>
                <a:gd name="connsiteX5" fmla="*/ 1614804 w 1970071"/>
                <a:gd name="connsiteY5" fmla="*/ 4306383 h 5233945"/>
                <a:gd name="connsiteX6" fmla="*/ 1901854 w 1970071"/>
                <a:gd name="connsiteY6" fmla="*/ 5207422 h 5233945"/>
                <a:gd name="connsiteX0" fmla="*/ 1901854 w 1970071"/>
                <a:gd name="connsiteY0" fmla="*/ 5207422 h 5233945"/>
                <a:gd name="connsiteX1" fmla="*/ 4 w 1970071"/>
                <a:gd name="connsiteY1" fmla="*/ 2826209 h 5233945"/>
                <a:gd name="connsiteX2" fmla="*/ 1884373 w 1970071"/>
                <a:gd name="connsiteY2" fmla="*/ 38659 h 5233945"/>
                <a:gd name="connsiteX3" fmla="*/ 1567671 w 1970071"/>
                <a:gd name="connsiteY3" fmla="*/ 1071171 h 5233945"/>
                <a:gd name="connsiteX4" fmla="*/ 1447522 w 1970071"/>
                <a:gd name="connsiteY4" fmla="*/ 2717992 h 5233945"/>
                <a:gd name="connsiteX5" fmla="*/ 1614804 w 1970071"/>
                <a:gd name="connsiteY5" fmla="*/ 4306383 h 5233945"/>
                <a:gd name="connsiteX6" fmla="*/ 1901854 w 1970071"/>
                <a:gd name="connsiteY6" fmla="*/ 5207422 h 5233945"/>
                <a:gd name="connsiteX0" fmla="*/ 1901854 w 1970071"/>
                <a:gd name="connsiteY0" fmla="*/ 5206885 h 5233408"/>
                <a:gd name="connsiteX1" fmla="*/ 4 w 1970071"/>
                <a:gd name="connsiteY1" fmla="*/ 2825672 h 5233408"/>
                <a:gd name="connsiteX2" fmla="*/ 1884373 w 1970071"/>
                <a:gd name="connsiteY2" fmla="*/ 38122 h 5233408"/>
                <a:gd name="connsiteX3" fmla="*/ 1605378 w 1970071"/>
                <a:gd name="connsiteY3" fmla="*/ 1084401 h 5233408"/>
                <a:gd name="connsiteX4" fmla="*/ 1447522 w 1970071"/>
                <a:gd name="connsiteY4" fmla="*/ 2717455 h 5233408"/>
                <a:gd name="connsiteX5" fmla="*/ 1614804 w 1970071"/>
                <a:gd name="connsiteY5" fmla="*/ 4305846 h 5233408"/>
                <a:gd name="connsiteX6" fmla="*/ 1901854 w 1970071"/>
                <a:gd name="connsiteY6" fmla="*/ 5206885 h 5233408"/>
                <a:gd name="connsiteX0" fmla="*/ 1515356 w 1583573"/>
                <a:gd name="connsiteY0" fmla="*/ 5206885 h 5233408"/>
                <a:gd name="connsiteX1" fmla="*/ 5 w 1583573"/>
                <a:gd name="connsiteY1" fmla="*/ 2743071 h 5233408"/>
                <a:gd name="connsiteX2" fmla="*/ 1497875 w 1583573"/>
                <a:gd name="connsiteY2" fmla="*/ 38122 h 5233408"/>
                <a:gd name="connsiteX3" fmla="*/ 1218880 w 1583573"/>
                <a:gd name="connsiteY3" fmla="*/ 1084401 h 5233408"/>
                <a:gd name="connsiteX4" fmla="*/ 1061024 w 1583573"/>
                <a:gd name="connsiteY4" fmla="*/ 2717455 h 5233408"/>
                <a:gd name="connsiteX5" fmla="*/ 1228306 w 1583573"/>
                <a:gd name="connsiteY5" fmla="*/ 4305846 h 5233408"/>
                <a:gd name="connsiteX6" fmla="*/ 1515356 w 1583573"/>
                <a:gd name="connsiteY6" fmla="*/ 5206885 h 5233408"/>
                <a:gd name="connsiteX0" fmla="*/ 1562489 w 1630706"/>
                <a:gd name="connsiteY0" fmla="*/ 5206885 h 5233408"/>
                <a:gd name="connsiteX1" fmla="*/ 4 w 1630706"/>
                <a:gd name="connsiteY1" fmla="*/ 2736188 h 5233408"/>
                <a:gd name="connsiteX2" fmla="*/ 1545008 w 1630706"/>
                <a:gd name="connsiteY2" fmla="*/ 38122 h 5233408"/>
                <a:gd name="connsiteX3" fmla="*/ 1266013 w 1630706"/>
                <a:gd name="connsiteY3" fmla="*/ 1084401 h 5233408"/>
                <a:gd name="connsiteX4" fmla="*/ 1108157 w 1630706"/>
                <a:gd name="connsiteY4" fmla="*/ 2717455 h 5233408"/>
                <a:gd name="connsiteX5" fmla="*/ 1275439 w 1630706"/>
                <a:gd name="connsiteY5" fmla="*/ 4305846 h 5233408"/>
                <a:gd name="connsiteX6" fmla="*/ 1562489 w 1630706"/>
                <a:gd name="connsiteY6" fmla="*/ 5206885 h 5233408"/>
                <a:gd name="connsiteX0" fmla="*/ 1571916 w 1640133"/>
                <a:gd name="connsiteY0" fmla="*/ 5206885 h 5233408"/>
                <a:gd name="connsiteX1" fmla="*/ 4 w 1640133"/>
                <a:gd name="connsiteY1" fmla="*/ 2688004 h 5233408"/>
                <a:gd name="connsiteX2" fmla="*/ 1554435 w 1640133"/>
                <a:gd name="connsiteY2" fmla="*/ 38122 h 5233408"/>
                <a:gd name="connsiteX3" fmla="*/ 1275440 w 1640133"/>
                <a:gd name="connsiteY3" fmla="*/ 1084401 h 5233408"/>
                <a:gd name="connsiteX4" fmla="*/ 1117584 w 1640133"/>
                <a:gd name="connsiteY4" fmla="*/ 2717455 h 5233408"/>
                <a:gd name="connsiteX5" fmla="*/ 1284866 w 1640133"/>
                <a:gd name="connsiteY5" fmla="*/ 4305846 h 5233408"/>
                <a:gd name="connsiteX6" fmla="*/ 1571916 w 1640133"/>
                <a:gd name="connsiteY6" fmla="*/ 5206885 h 5233408"/>
                <a:gd name="connsiteX0" fmla="*/ 1543637 w 1611854"/>
                <a:gd name="connsiteY0" fmla="*/ 5206885 h 5233408"/>
                <a:gd name="connsiteX1" fmla="*/ 5 w 1611854"/>
                <a:gd name="connsiteY1" fmla="*/ 2736189 h 5233408"/>
                <a:gd name="connsiteX2" fmla="*/ 1526156 w 1611854"/>
                <a:gd name="connsiteY2" fmla="*/ 38122 h 5233408"/>
                <a:gd name="connsiteX3" fmla="*/ 1247161 w 1611854"/>
                <a:gd name="connsiteY3" fmla="*/ 1084401 h 5233408"/>
                <a:gd name="connsiteX4" fmla="*/ 1089305 w 1611854"/>
                <a:gd name="connsiteY4" fmla="*/ 2717455 h 5233408"/>
                <a:gd name="connsiteX5" fmla="*/ 1256587 w 1611854"/>
                <a:gd name="connsiteY5" fmla="*/ 4305846 h 5233408"/>
                <a:gd name="connsiteX6" fmla="*/ 1543637 w 1611854"/>
                <a:gd name="connsiteY6" fmla="*/ 5206885 h 5233408"/>
                <a:gd name="connsiteX0" fmla="*/ 1543637 w 1590185"/>
                <a:gd name="connsiteY0" fmla="*/ 5206885 h 5206885"/>
                <a:gd name="connsiteX1" fmla="*/ 5 w 1590185"/>
                <a:gd name="connsiteY1" fmla="*/ 2736189 h 5206885"/>
                <a:gd name="connsiteX2" fmla="*/ 1526156 w 1590185"/>
                <a:gd name="connsiteY2" fmla="*/ 38122 h 5206885"/>
                <a:gd name="connsiteX3" fmla="*/ 1247161 w 1590185"/>
                <a:gd name="connsiteY3" fmla="*/ 1084401 h 5206885"/>
                <a:gd name="connsiteX4" fmla="*/ 1089305 w 1590185"/>
                <a:gd name="connsiteY4" fmla="*/ 2717455 h 5206885"/>
                <a:gd name="connsiteX5" fmla="*/ 1256587 w 1590185"/>
                <a:gd name="connsiteY5" fmla="*/ 4305846 h 5206885"/>
                <a:gd name="connsiteX6" fmla="*/ 1543637 w 1590185"/>
                <a:gd name="connsiteY6" fmla="*/ 5206885 h 5206885"/>
                <a:gd name="connsiteX0" fmla="*/ 1543643 w 1581820"/>
                <a:gd name="connsiteY0" fmla="*/ 5134321 h 5134321"/>
                <a:gd name="connsiteX1" fmla="*/ 11 w 1581820"/>
                <a:gd name="connsiteY1" fmla="*/ 2663625 h 5134321"/>
                <a:gd name="connsiteX2" fmla="*/ 1516735 w 1581820"/>
                <a:gd name="connsiteY2" fmla="*/ 41276 h 5134321"/>
                <a:gd name="connsiteX3" fmla="*/ 1247167 w 1581820"/>
                <a:gd name="connsiteY3" fmla="*/ 1011837 h 5134321"/>
                <a:gd name="connsiteX4" fmla="*/ 1089311 w 1581820"/>
                <a:gd name="connsiteY4" fmla="*/ 2644891 h 5134321"/>
                <a:gd name="connsiteX5" fmla="*/ 1256593 w 1581820"/>
                <a:gd name="connsiteY5" fmla="*/ 4233282 h 5134321"/>
                <a:gd name="connsiteX6" fmla="*/ 1543643 w 1581820"/>
                <a:gd name="connsiteY6" fmla="*/ 5134321 h 5134321"/>
                <a:gd name="connsiteX0" fmla="*/ 1543643 w 1543643"/>
                <a:gd name="connsiteY0" fmla="*/ 5093045 h 5093045"/>
                <a:gd name="connsiteX1" fmla="*/ 11 w 1543643"/>
                <a:gd name="connsiteY1" fmla="*/ 2622349 h 5093045"/>
                <a:gd name="connsiteX2" fmla="*/ 1516735 w 1543643"/>
                <a:gd name="connsiteY2" fmla="*/ 0 h 5093045"/>
                <a:gd name="connsiteX3" fmla="*/ 1247167 w 1543643"/>
                <a:gd name="connsiteY3" fmla="*/ 970561 h 5093045"/>
                <a:gd name="connsiteX4" fmla="*/ 1089311 w 1543643"/>
                <a:gd name="connsiteY4" fmla="*/ 2603615 h 5093045"/>
                <a:gd name="connsiteX5" fmla="*/ 1256593 w 1543643"/>
                <a:gd name="connsiteY5" fmla="*/ 4192006 h 5093045"/>
                <a:gd name="connsiteX6" fmla="*/ 1543643 w 1543643"/>
                <a:gd name="connsiteY6" fmla="*/ 5093045 h 5093045"/>
                <a:gd name="connsiteX0" fmla="*/ 1515353 w 1516725"/>
                <a:gd name="connsiteY0" fmla="*/ 5065511 h 5065511"/>
                <a:gd name="connsiteX1" fmla="*/ 1 w 1516725"/>
                <a:gd name="connsiteY1" fmla="*/ 2622349 h 5065511"/>
                <a:gd name="connsiteX2" fmla="*/ 1516725 w 1516725"/>
                <a:gd name="connsiteY2" fmla="*/ 0 h 5065511"/>
                <a:gd name="connsiteX3" fmla="*/ 1247157 w 1516725"/>
                <a:gd name="connsiteY3" fmla="*/ 970561 h 5065511"/>
                <a:gd name="connsiteX4" fmla="*/ 1089301 w 1516725"/>
                <a:gd name="connsiteY4" fmla="*/ 2603615 h 5065511"/>
                <a:gd name="connsiteX5" fmla="*/ 1256583 w 1516725"/>
                <a:gd name="connsiteY5" fmla="*/ 4192006 h 5065511"/>
                <a:gd name="connsiteX6" fmla="*/ 1515353 w 1516725"/>
                <a:gd name="connsiteY6" fmla="*/ 5065511 h 5065511"/>
                <a:gd name="connsiteX0" fmla="*/ 1515357 w 1526155"/>
                <a:gd name="connsiteY0" fmla="*/ 5044861 h 5044861"/>
                <a:gd name="connsiteX1" fmla="*/ 5 w 1526155"/>
                <a:gd name="connsiteY1" fmla="*/ 2601699 h 5044861"/>
                <a:gd name="connsiteX2" fmla="*/ 1526155 w 1526155"/>
                <a:gd name="connsiteY2" fmla="*/ 0 h 5044861"/>
                <a:gd name="connsiteX3" fmla="*/ 1247161 w 1526155"/>
                <a:gd name="connsiteY3" fmla="*/ 949911 h 5044861"/>
                <a:gd name="connsiteX4" fmla="*/ 1089305 w 1526155"/>
                <a:gd name="connsiteY4" fmla="*/ 2582965 h 5044861"/>
                <a:gd name="connsiteX5" fmla="*/ 1256587 w 1526155"/>
                <a:gd name="connsiteY5" fmla="*/ 4171356 h 5044861"/>
                <a:gd name="connsiteX6" fmla="*/ 1515357 w 1526155"/>
                <a:gd name="connsiteY6" fmla="*/ 5044861 h 5044861"/>
                <a:gd name="connsiteX0" fmla="*/ 1515357 w 1526155"/>
                <a:gd name="connsiteY0" fmla="*/ 5044861 h 5044861"/>
                <a:gd name="connsiteX1" fmla="*/ 5 w 1526155"/>
                <a:gd name="connsiteY1" fmla="*/ 2601699 h 5044861"/>
                <a:gd name="connsiteX2" fmla="*/ 1526155 w 1526155"/>
                <a:gd name="connsiteY2" fmla="*/ 0 h 5044861"/>
                <a:gd name="connsiteX3" fmla="*/ 1247161 w 1526155"/>
                <a:gd name="connsiteY3" fmla="*/ 949911 h 5044861"/>
                <a:gd name="connsiteX4" fmla="*/ 1089305 w 1526155"/>
                <a:gd name="connsiteY4" fmla="*/ 2582965 h 5044861"/>
                <a:gd name="connsiteX5" fmla="*/ 1256587 w 1526155"/>
                <a:gd name="connsiteY5" fmla="*/ 4171356 h 5044861"/>
                <a:gd name="connsiteX6" fmla="*/ 1515357 w 1526155"/>
                <a:gd name="connsiteY6" fmla="*/ 5044861 h 5044861"/>
                <a:gd name="connsiteX0" fmla="*/ 1515357 w 1526155"/>
                <a:gd name="connsiteY0" fmla="*/ 5044861 h 5044861"/>
                <a:gd name="connsiteX1" fmla="*/ 5 w 1526155"/>
                <a:gd name="connsiteY1" fmla="*/ 2601699 h 5044861"/>
                <a:gd name="connsiteX2" fmla="*/ 1526155 w 1526155"/>
                <a:gd name="connsiteY2" fmla="*/ 0 h 5044861"/>
                <a:gd name="connsiteX3" fmla="*/ 1247161 w 1526155"/>
                <a:gd name="connsiteY3" fmla="*/ 949911 h 5044861"/>
                <a:gd name="connsiteX4" fmla="*/ 1089305 w 1526155"/>
                <a:gd name="connsiteY4" fmla="*/ 2582965 h 5044861"/>
                <a:gd name="connsiteX5" fmla="*/ 1256587 w 1526155"/>
                <a:gd name="connsiteY5" fmla="*/ 4171356 h 5044861"/>
                <a:gd name="connsiteX6" fmla="*/ 1515357 w 1526155"/>
                <a:gd name="connsiteY6" fmla="*/ 5044861 h 5044861"/>
                <a:gd name="connsiteX0" fmla="*/ 1515363 w 1531186"/>
                <a:gd name="connsiteY0" fmla="*/ 5026518 h 5026518"/>
                <a:gd name="connsiteX1" fmla="*/ 11 w 1531186"/>
                <a:gd name="connsiteY1" fmla="*/ 2583356 h 5026518"/>
                <a:gd name="connsiteX2" fmla="*/ 1531186 w 1531186"/>
                <a:gd name="connsiteY2" fmla="*/ 0 h 5026518"/>
                <a:gd name="connsiteX3" fmla="*/ 1247167 w 1531186"/>
                <a:gd name="connsiteY3" fmla="*/ 931568 h 5026518"/>
                <a:gd name="connsiteX4" fmla="*/ 1089311 w 1531186"/>
                <a:gd name="connsiteY4" fmla="*/ 2564622 h 5026518"/>
                <a:gd name="connsiteX5" fmla="*/ 1256593 w 1531186"/>
                <a:gd name="connsiteY5" fmla="*/ 4153013 h 5026518"/>
                <a:gd name="connsiteX6" fmla="*/ 1515363 w 1531186"/>
                <a:gd name="connsiteY6" fmla="*/ 5026518 h 5026518"/>
                <a:gd name="connsiteX0" fmla="*/ 1515363 w 1531186"/>
                <a:gd name="connsiteY0" fmla="*/ 5026518 h 5026518"/>
                <a:gd name="connsiteX1" fmla="*/ 11 w 1531186"/>
                <a:gd name="connsiteY1" fmla="*/ 2583356 h 5026518"/>
                <a:gd name="connsiteX2" fmla="*/ 1531186 w 1531186"/>
                <a:gd name="connsiteY2" fmla="*/ 0 h 5026518"/>
                <a:gd name="connsiteX3" fmla="*/ 1247167 w 1531186"/>
                <a:gd name="connsiteY3" fmla="*/ 931568 h 5026518"/>
                <a:gd name="connsiteX4" fmla="*/ 1089311 w 1531186"/>
                <a:gd name="connsiteY4" fmla="*/ 2564622 h 5026518"/>
                <a:gd name="connsiteX5" fmla="*/ 1256593 w 1531186"/>
                <a:gd name="connsiteY5" fmla="*/ 4153013 h 5026518"/>
                <a:gd name="connsiteX6" fmla="*/ 1515363 w 1531186"/>
                <a:gd name="connsiteY6" fmla="*/ 5026518 h 5026518"/>
                <a:gd name="connsiteX0" fmla="*/ 1515363 w 1531186"/>
                <a:gd name="connsiteY0" fmla="*/ 5026518 h 5026518"/>
                <a:gd name="connsiteX1" fmla="*/ 11 w 1531186"/>
                <a:gd name="connsiteY1" fmla="*/ 2583356 h 5026518"/>
                <a:gd name="connsiteX2" fmla="*/ 1531186 w 1531186"/>
                <a:gd name="connsiteY2" fmla="*/ 0 h 5026518"/>
                <a:gd name="connsiteX3" fmla="*/ 1247167 w 1531186"/>
                <a:gd name="connsiteY3" fmla="*/ 931568 h 5026518"/>
                <a:gd name="connsiteX4" fmla="*/ 1089311 w 1531186"/>
                <a:gd name="connsiteY4" fmla="*/ 2564622 h 5026518"/>
                <a:gd name="connsiteX5" fmla="*/ 1256593 w 1531186"/>
                <a:gd name="connsiteY5" fmla="*/ 4153013 h 5026518"/>
                <a:gd name="connsiteX6" fmla="*/ 1515363 w 1531186"/>
                <a:gd name="connsiteY6" fmla="*/ 5026518 h 5026518"/>
                <a:gd name="connsiteX0" fmla="*/ 1540475 w 1540475"/>
                <a:gd name="connsiteY0" fmla="*/ 5019181 h 5019181"/>
                <a:gd name="connsiteX1" fmla="*/ 2 w 1540475"/>
                <a:gd name="connsiteY1" fmla="*/ 2583356 h 5019181"/>
                <a:gd name="connsiteX2" fmla="*/ 1531177 w 1540475"/>
                <a:gd name="connsiteY2" fmla="*/ 0 h 5019181"/>
                <a:gd name="connsiteX3" fmla="*/ 1247158 w 1540475"/>
                <a:gd name="connsiteY3" fmla="*/ 931568 h 5019181"/>
                <a:gd name="connsiteX4" fmla="*/ 1089302 w 1540475"/>
                <a:gd name="connsiteY4" fmla="*/ 2564622 h 5019181"/>
                <a:gd name="connsiteX5" fmla="*/ 1256584 w 1540475"/>
                <a:gd name="connsiteY5" fmla="*/ 4153013 h 5019181"/>
                <a:gd name="connsiteX6" fmla="*/ 1540475 w 1540475"/>
                <a:gd name="connsiteY6" fmla="*/ 5019181 h 5019181"/>
                <a:gd name="connsiteX0" fmla="*/ 1540475 w 1540475"/>
                <a:gd name="connsiteY0" fmla="*/ 5019181 h 5019181"/>
                <a:gd name="connsiteX1" fmla="*/ 2 w 1540475"/>
                <a:gd name="connsiteY1" fmla="*/ 2583356 h 5019181"/>
                <a:gd name="connsiteX2" fmla="*/ 1531177 w 1540475"/>
                <a:gd name="connsiteY2" fmla="*/ 0 h 5019181"/>
                <a:gd name="connsiteX3" fmla="*/ 1247158 w 1540475"/>
                <a:gd name="connsiteY3" fmla="*/ 931568 h 5019181"/>
                <a:gd name="connsiteX4" fmla="*/ 1089302 w 1540475"/>
                <a:gd name="connsiteY4" fmla="*/ 2564622 h 5019181"/>
                <a:gd name="connsiteX5" fmla="*/ 1256584 w 1540475"/>
                <a:gd name="connsiteY5" fmla="*/ 4153013 h 5019181"/>
                <a:gd name="connsiteX6" fmla="*/ 1540475 w 1540475"/>
                <a:gd name="connsiteY6" fmla="*/ 5019181 h 5019181"/>
                <a:gd name="connsiteX0" fmla="*/ 1540475 w 1540475"/>
                <a:gd name="connsiteY0" fmla="*/ 5019181 h 5019181"/>
                <a:gd name="connsiteX1" fmla="*/ 2 w 1540475"/>
                <a:gd name="connsiteY1" fmla="*/ 2583356 h 5019181"/>
                <a:gd name="connsiteX2" fmla="*/ 1531177 w 1540475"/>
                <a:gd name="connsiteY2" fmla="*/ 0 h 5019181"/>
                <a:gd name="connsiteX3" fmla="*/ 1247158 w 1540475"/>
                <a:gd name="connsiteY3" fmla="*/ 931568 h 5019181"/>
                <a:gd name="connsiteX4" fmla="*/ 1089302 w 1540475"/>
                <a:gd name="connsiteY4" fmla="*/ 2564622 h 5019181"/>
                <a:gd name="connsiteX5" fmla="*/ 1256584 w 1540475"/>
                <a:gd name="connsiteY5" fmla="*/ 4153013 h 5019181"/>
                <a:gd name="connsiteX6" fmla="*/ 1540475 w 1540475"/>
                <a:gd name="connsiteY6" fmla="*/ 5019181 h 501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0475" h="5019181">
                  <a:moveTo>
                    <a:pt x="1540475" y="5019181"/>
                  </a:moveTo>
                  <a:cubicBezTo>
                    <a:pt x="483644" y="4523574"/>
                    <a:pt x="1552" y="3419886"/>
                    <a:pt x="2" y="2583356"/>
                  </a:cubicBezTo>
                  <a:cubicBezTo>
                    <a:pt x="-1548" y="1746826"/>
                    <a:pt x="1235335" y="221377"/>
                    <a:pt x="1531177" y="0"/>
                  </a:cubicBezTo>
                  <a:cubicBezTo>
                    <a:pt x="1339312" y="551986"/>
                    <a:pt x="1359228" y="465963"/>
                    <a:pt x="1247158" y="931568"/>
                  </a:cubicBezTo>
                  <a:cubicBezTo>
                    <a:pt x="1160209" y="1404510"/>
                    <a:pt x="1087731" y="2027715"/>
                    <a:pt x="1089302" y="2564622"/>
                  </a:cubicBezTo>
                  <a:cubicBezTo>
                    <a:pt x="1090873" y="3101530"/>
                    <a:pt x="1162009" y="3749580"/>
                    <a:pt x="1256584" y="4153013"/>
                  </a:cubicBezTo>
                  <a:cubicBezTo>
                    <a:pt x="1351159" y="4556446"/>
                    <a:pt x="1432535" y="4729198"/>
                    <a:pt x="1540475" y="50191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dirty="0"/>
            </a:p>
          </p:txBody>
        </p:sp>
        <p:sp>
          <p:nvSpPr>
            <p:cNvPr id="8" name="Right Triangle 7">
              <a:extLst>
                <a:ext uri="{FF2B5EF4-FFF2-40B4-BE49-F238E27FC236}">
                  <a16:creationId xmlns:a16="http://schemas.microsoft.com/office/drawing/2014/main" id="{B3F9382C-A668-074E-BC9D-98A94224749D}"/>
                </a:ext>
              </a:extLst>
            </p:cNvPr>
            <p:cNvSpPr/>
            <p:nvPr userDrawn="1"/>
          </p:nvSpPr>
          <p:spPr>
            <a:xfrm>
              <a:off x="7774283" y="3149668"/>
              <a:ext cx="1543643" cy="373075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a:p>
          </p:txBody>
        </p:sp>
        <p:sp>
          <p:nvSpPr>
            <p:cNvPr id="10" name="Right Triangle 9">
              <a:extLst>
                <a:ext uri="{FF2B5EF4-FFF2-40B4-BE49-F238E27FC236}">
                  <a16:creationId xmlns:a16="http://schemas.microsoft.com/office/drawing/2014/main" id="{B0B9E547-D364-6848-80C5-89B7FA859F50}"/>
                </a:ext>
              </a:extLst>
            </p:cNvPr>
            <p:cNvSpPr/>
            <p:nvPr userDrawn="1"/>
          </p:nvSpPr>
          <p:spPr>
            <a:xfrm rot="10800000" flipH="1">
              <a:off x="7619752" y="-11578"/>
              <a:ext cx="1685719" cy="370372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a:p>
          </p:txBody>
        </p:sp>
      </p:grpSp>
    </p:spTree>
    <p:extLst>
      <p:ext uri="{BB962C8B-B14F-4D97-AF65-F5344CB8AC3E}">
        <p14:creationId xmlns:p14="http://schemas.microsoft.com/office/powerpoint/2010/main" val="28277182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b="0" i="0">
                <a:solidFill>
                  <a:schemeClr val="bg2"/>
                </a:solidFill>
              </a:defRPr>
            </a:lvl1pPr>
          </a:lstStyle>
          <a:p>
            <a:pPr lvl="0"/>
            <a:r>
              <a:rPr lang="en-US" dirty="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b="0" i="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9068053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b="0" i="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1336927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b="0" i="0">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1453675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b="0" i="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solidFill>
                  <a:schemeClr val="bg2"/>
                </a:solidFill>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15027498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b="0" i="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0"/>
            <a:ext cx="6400800" cy="3824288"/>
          </a:xfrm>
        </p:spPr>
        <p:txBody>
          <a:bodyPr/>
          <a:lstStyle>
            <a:lvl1pPr>
              <a:defRPr b="0" i="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22405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b="0" i="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b="0" i="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b="0" i="0"/>
            </a:lvl1pPr>
          </a:lstStyle>
          <a:p>
            <a:r>
              <a:rPr lang="en-US" dirty="0"/>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34.xml"/><Relationship Id="rId18" Type="http://schemas.openxmlformats.org/officeDocument/2006/relationships/slideLayout" Target="../slideLayouts/slideLayout339.xml"/><Relationship Id="rId26" Type="http://schemas.openxmlformats.org/officeDocument/2006/relationships/slideLayout" Target="../slideLayouts/slideLayout347.xml"/><Relationship Id="rId3" Type="http://schemas.openxmlformats.org/officeDocument/2006/relationships/slideLayout" Target="../slideLayouts/slideLayout324.xml"/><Relationship Id="rId21" Type="http://schemas.openxmlformats.org/officeDocument/2006/relationships/slideLayout" Target="../slideLayouts/slideLayout342.xml"/><Relationship Id="rId7" Type="http://schemas.openxmlformats.org/officeDocument/2006/relationships/slideLayout" Target="../slideLayouts/slideLayout328.xml"/><Relationship Id="rId12" Type="http://schemas.openxmlformats.org/officeDocument/2006/relationships/slideLayout" Target="../slideLayouts/slideLayout333.xml"/><Relationship Id="rId17" Type="http://schemas.openxmlformats.org/officeDocument/2006/relationships/slideLayout" Target="../slideLayouts/slideLayout338.xml"/><Relationship Id="rId25" Type="http://schemas.openxmlformats.org/officeDocument/2006/relationships/slideLayout" Target="../slideLayouts/slideLayout346.xml"/><Relationship Id="rId33" Type="http://schemas.openxmlformats.org/officeDocument/2006/relationships/theme" Target="../theme/theme10.xml"/><Relationship Id="rId2" Type="http://schemas.openxmlformats.org/officeDocument/2006/relationships/slideLayout" Target="../slideLayouts/slideLayout323.xml"/><Relationship Id="rId16" Type="http://schemas.openxmlformats.org/officeDocument/2006/relationships/slideLayout" Target="../slideLayouts/slideLayout337.xml"/><Relationship Id="rId20" Type="http://schemas.openxmlformats.org/officeDocument/2006/relationships/slideLayout" Target="../slideLayouts/slideLayout341.xml"/><Relationship Id="rId29" Type="http://schemas.openxmlformats.org/officeDocument/2006/relationships/slideLayout" Target="../slideLayouts/slideLayout350.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24" Type="http://schemas.openxmlformats.org/officeDocument/2006/relationships/slideLayout" Target="../slideLayouts/slideLayout345.xml"/><Relationship Id="rId32" Type="http://schemas.openxmlformats.org/officeDocument/2006/relationships/slideLayout" Target="../slideLayouts/slideLayout353.xml"/><Relationship Id="rId5" Type="http://schemas.openxmlformats.org/officeDocument/2006/relationships/slideLayout" Target="../slideLayouts/slideLayout326.xml"/><Relationship Id="rId15" Type="http://schemas.openxmlformats.org/officeDocument/2006/relationships/slideLayout" Target="../slideLayouts/slideLayout336.xml"/><Relationship Id="rId23" Type="http://schemas.openxmlformats.org/officeDocument/2006/relationships/slideLayout" Target="../slideLayouts/slideLayout344.xml"/><Relationship Id="rId28" Type="http://schemas.openxmlformats.org/officeDocument/2006/relationships/slideLayout" Target="../slideLayouts/slideLayout349.xml"/><Relationship Id="rId10" Type="http://schemas.openxmlformats.org/officeDocument/2006/relationships/slideLayout" Target="../slideLayouts/slideLayout331.xml"/><Relationship Id="rId19" Type="http://schemas.openxmlformats.org/officeDocument/2006/relationships/slideLayout" Target="../slideLayouts/slideLayout340.xml"/><Relationship Id="rId31" Type="http://schemas.openxmlformats.org/officeDocument/2006/relationships/slideLayout" Target="../slideLayouts/slideLayout352.xml"/><Relationship Id="rId4" Type="http://schemas.openxmlformats.org/officeDocument/2006/relationships/slideLayout" Target="../slideLayouts/slideLayout325.xml"/><Relationship Id="rId9" Type="http://schemas.openxmlformats.org/officeDocument/2006/relationships/slideLayout" Target="../slideLayouts/slideLayout330.xml"/><Relationship Id="rId14" Type="http://schemas.openxmlformats.org/officeDocument/2006/relationships/slideLayout" Target="../slideLayouts/slideLayout335.xml"/><Relationship Id="rId22" Type="http://schemas.openxmlformats.org/officeDocument/2006/relationships/slideLayout" Target="../slideLayouts/slideLayout343.xml"/><Relationship Id="rId27" Type="http://schemas.openxmlformats.org/officeDocument/2006/relationships/slideLayout" Target="../slideLayouts/slideLayout348.xml"/><Relationship Id="rId30" Type="http://schemas.openxmlformats.org/officeDocument/2006/relationships/slideLayout" Target="../slideLayouts/slideLayout351.xml"/><Relationship Id="rId8" Type="http://schemas.openxmlformats.org/officeDocument/2006/relationships/slideLayout" Target="../slideLayouts/slideLayout329.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66.xml"/><Relationship Id="rId18" Type="http://schemas.openxmlformats.org/officeDocument/2006/relationships/slideLayout" Target="../slideLayouts/slideLayout371.xml"/><Relationship Id="rId26" Type="http://schemas.openxmlformats.org/officeDocument/2006/relationships/slideLayout" Target="../slideLayouts/slideLayout379.xml"/><Relationship Id="rId3" Type="http://schemas.openxmlformats.org/officeDocument/2006/relationships/slideLayout" Target="../slideLayouts/slideLayout356.xml"/><Relationship Id="rId21" Type="http://schemas.openxmlformats.org/officeDocument/2006/relationships/slideLayout" Target="../slideLayouts/slideLayout374.xml"/><Relationship Id="rId34" Type="http://schemas.openxmlformats.org/officeDocument/2006/relationships/slideLayout" Target="../slideLayouts/slideLayout387.xml"/><Relationship Id="rId7" Type="http://schemas.openxmlformats.org/officeDocument/2006/relationships/slideLayout" Target="../slideLayouts/slideLayout360.xml"/><Relationship Id="rId12" Type="http://schemas.openxmlformats.org/officeDocument/2006/relationships/slideLayout" Target="../slideLayouts/slideLayout365.xml"/><Relationship Id="rId17" Type="http://schemas.openxmlformats.org/officeDocument/2006/relationships/slideLayout" Target="../slideLayouts/slideLayout370.xml"/><Relationship Id="rId25" Type="http://schemas.openxmlformats.org/officeDocument/2006/relationships/slideLayout" Target="../slideLayouts/slideLayout378.xml"/><Relationship Id="rId33" Type="http://schemas.openxmlformats.org/officeDocument/2006/relationships/slideLayout" Target="../slideLayouts/slideLayout386.xml"/><Relationship Id="rId2" Type="http://schemas.openxmlformats.org/officeDocument/2006/relationships/slideLayout" Target="../slideLayouts/slideLayout355.xml"/><Relationship Id="rId16" Type="http://schemas.openxmlformats.org/officeDocument/2006/relationships/slideLayout" Target="../slideLayouts/slideLayout369.xml"/><Relationship Id="rId20" Type="http://schemas.openxmlformats.org/officeDocument/2006/relationships/slideLayout" Target="../slideLayouts/slideLayout373.xml"/><Relationship Id="rId29" Type="http://schemas.openxmlformats.org/officeDocument/2006/relationships/slideLayout" Target="../slideLayouts/slideLayout382.xml"/><Relationship Id="rId1" Type="http://schemas.openxmlformats.org/officeDocument/2006/relationships/slideLayout" Target="../slideLayouts/slideLayout354.xml"/><Relationship Id="rId6" Type="http://schemas.openxmlformats.org/officeDocument/2006/relationships/slideLayout" Target="../slideLayouts/slideLayout359.xml"/><Relationship Id="rId11" Type="http://schemas.openxmlformats.org/officeDocument/2006/relationships/slideLayout" Target="../slideLayouts/slideLayout364.xml"/><Relationship Id="rId24" Type="http://schemas.openxmlformats.org/officeDocument/2006/relationships/slideLayout" Target="../slideLayouts/slideLayout377.xml"/><Relationship Id="rId32" Type="http://schemas.openxmlformats.org/officeDocument/2006/relationships/slideLayout" Target="../slideLayouts/slideLayout385.xml"/><Relationship Id="rId5" Type="http://schemas.openxmlformats.org/officeDocument/2006/relationships/slideLayout" Target="../slideLayouts/slideLayout358.xml"/><Relationship Id="rId15" Type="http://schemas.openxmlformats.org/officeDocument/2006/relationships/slideLayout" Target="../slideLayouts/slideLayout368.xml"/><Relationship Id="rId23" Type="http://schemas.openxmlformats.org/officeDocument/2006/relationships/slideLayout" Target="../slideLayouts/slideLayout376.xml"/><Relationship Id="rId28" Type="http://schemas.openxmlformats.org/officeDocument/2006/relationships/slideLayout" Target="../slideLayouts/slideLayout381.xml"/><Relationship Id="rId36" Type="http://schemas.openxmlformats.org/officeDocument/2006/relationships/theme" Target="../theme/theme11.xml"/><Relationship Id="rId10" Type="http://schemas.openxmlformats.org/officeDocument/2006/relationships/slideLayout" Target="../slideLayouts/slideLayout363.xml"/><Relationship Id="rId19" Type="http://schemas.openxmlformats.org/officeDocument/2006/relationships/slideLayout" Target="../slideLayouts/slideLayout372.xml"/><Relationship Id="rId31" Type="http://schemas.openxmlformats.org/officeDocument/2006/relationships/slideLayout" Target="../slideLayouts/slideLayout384.xml"/><Relationship Id="rId4" Type="http://schemas.openxmlformats.org/officeDocument/2006/relationships/slideLayout" Target="../slideLayouts/slideLayout357.xml"/><Relationship Id="rId9" Type="http://schemas.openxmlformats.org/officeDocument/2006/relationships/slideLayout" Target="../slideLayouts/slideLayout362.xml"/><Relationship Id="rId14" Type="http://schemas.openxmlformats.org/officeDocument/2006/relationships/slideLayout" Target="../slideLayouts/slideLayout367.xml"/><Relationship Id="rId22" Type="http://schemas.openxmlformats.org/officeDocument/2006/relationships/slideLayout" Target="../slideLayouts/slideLayout375.xml"/><Relationship Id="rId27" Type="http://schemas.openxmlformats.org/officeDocument/2006/relationships/slideLayout" Target="../slideLayouts/slideLayout380.xml"/><Relationship Id="rId30" Type="http://schemas.openxmlformats.org/officeDocument/2006/relationships/slideLayout" Target="../slideLayouts/slideLayout383.xml"/><Relationship Id="rId35" Type="http://schemas.openxmlformats.org/officeDocument/2006/relationships/slideLayout" Target="../slideLayouts/slideLayout388.xml"/><Relationship Id="rId8" Type="http://schemas.openxmlformats.org/officeDocument/2006/relationships/slideLayout" Target="../slideLayouts/slideLayout36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401.xml"/><Relationship Id="rId18" Type="http://schemas.openxmlformats.org/officeDocument/2006/relationships/slideLayout" Target="../slideLayouts/slideLayout406.xml"/><Relationship Id="rId26" Type="http://schemas.openxmlformats.org/officeDocument/2006/relationships/slideLayout" Target="../slideLayouts/slideLayout414.xml"/><Relationship Id="rId21" Type="http://schemas.openxmlformats.org/officeDocument/2006/relationships/slideLayout" Target="../slideLayouts/slideLayout409.xml"/><Relationship Id="rId34" Type="http://schemas.openxmlformats.org/officeDocument/2006/relationships/slideLayout" Target="../slideLayouts/slideLayout422.xml"/><Relationship Id="rId7" Type="http://schemas.openxmlformats.org/officeDocument/2006/relationships/slideLayout" Target="../slideLayouts/slideLayout395.xml"/><Relationship Id="rId12" Type="http://schemas.openxmlformats.org/officeDocument/2006/relationships/slideLayout" Target="../slideLayouts/slideLayout400.xml"/><Relationship Id="rId17" Type="http://schemas.openxmlformats.org/officeDocument/2006/relationships/slideLayout" Target="../slideLayouts/slideLayout405.xml"/><Relationship Id="rId25" Type="http://schemas.openxmlformats.org/officeDocument/2006/relationships/slideLayout" Target="../slideLayouts/slideLayout413.xml"/><Relationship Id="rId33" Type="http://schemas.openxmlformats.org/officeDocument/2006/relationships/slideLayout" Target="../slideLayouts/slideLayout421.xml"/><Relationship Id="rId2" Type="http://schemas.openxmlformats.org/officeDocument/2006/relationships/slideLayout" Target="../slideLayouts/slideLayout390.xml"/><Relationship Id="rId16" Type="http://schemas.openxmlformats.org/officeDocument/2006/relationships/slideLayout" Target="../slideLayouts/slideLayout404.xml"/><Relationship Id="rId20" Type="http://schemas.openxmlformats.org/officeDocument/2006/relationships/slideLayout" Target="../slideLayouts/slideLayout408.xml"/><Relationship Id="rId29" Type="http://schemas.openxmlformats.org/officeDocument/2006/relationships/slideLayout" Target="../slideLayouts/slideLayout417.xml"/><Relationship Id="rId1" Type="http://schemas.openxmlformats.org/officeDocument/2006/relationships/slideLayout" Target="../slideLayouts/slideLayout389.xml"/><Relationship Id="rId6" Type="http://schemas.openxmlformats.org/officeDocument/2006/relationships/slideLayout" Target="../slideLayouts/slideLayout394.xml"/><Relationship Id="rId11" Type="http://schemas.openxmlformats.org/officeDocument/2006/relationships/slideLayout" Target="../slideLayouts/slideLayout399.xml"/><Relationship Id="rId24" Type="http://schemas.openxmlformats.org/officeDocument/2006/relationships/slideLayout" Target="../slideLayouts/slideLayout412.xml"/><Relationship Id="rId32" Type="http://schemas.openxmlformats.org/officeDocument/2006/relationships/slideLayout" Target="../slideLayouts/slideLayout420.xml"/><Relationship Id="rId37" Type="http://schemas.openxmlformats.org/officeDocument/2006/relationships/theme" Target="../theme/theme12.xml"/><Relationship Id="rId5" Type="http://schemas.openxmlformats.org/officeDocument/2006/relationships/slideLayout" Target="../slideLayouts/slideLayout393.xml"/><Relationship Id="rId15" Type="http://schemas.openxmlformats.org/officeDocument/2006/relationships/slideLayout" Target="../slideLayouts/slideLayout403.xml"/><Relationship Id="rId23" Type="http://schemas.openxmlformats.org/officeDocument/2006/relationships/slideLayout" Target="../slideLayouts/slideLayout411.xml"/><Relationship Id="rId28" Type="http://schemas.openxmlformats.org/officeDocument/2006/relationships/slideLayout" Target="../slideLayouts/slideLayout416.xml"/><Relationship Id="rId36" Type="http://schemas.openxmlformats.org/officeDocument/2006/relationships/slideLayout" Target="../slideLayouts/slideLayout424.xml"/><Relationship Id="rId10" Type="http://schemas.openxmlformats.org/officeDocument/2006/relationships/slideLayout" Target="../slideLayouts/slideLayout398.xml"/><Relationship Id="rId19" Type="http://schemas.openxmlformats.org/officeDocument/2006/relationships/slideLayout" Target="../slideLayouts/slideLayout407.xml"/><Relationship Id="rId31" Type="http://schemas.openxmlformats.org/officeDocument/2006/relationships/slideLayout" Target="../slideLayouts/slideLayout419.xml"/><Relationship Id="rId4" Type="http://schemas.openxmlformats.org/officeDocument/2006/relationships/slideLayout" Target="../slideLayouts/slideLayout392.xml"/><Relationship Id="rId9" Type="http://schemas.openxmlformats.org/officeDocument/2006/relationships/slideLayout" Target="../slideLayouts/slideLayout397.xml"/><Relationship Id="rId14" Type="http://schemas.openxmlformats.org/officeDocument/2006/relationships/slideLayout" Target="../slideLayouts/slideLayout402.xml"/><Relationship Id="rId22" Type="http://schemas.openxmlformats.org/officeDocument/2006/relationships/slideLayout" Target="../slideLayouts/slideLayout410.xml"/><Relationship Id="rId27" Type="http://schemas.openxmlformats.org/officeDocument/2006/relationships/slideLayout" Target="../slideLayouts/slideLayout415.xml"/><Relationship Id="rId30" Type="http://schemas.openxmlformats.org/officeDocument/2006/relationships/slideLayout" Target="../slideLayouts/slideLayout418.xml"/><Relationship Id="rId35" Type="http://schemas.openxmlformats.org/officeDocument/2006/relationships/slideLayout" Target="../slideLayouts/slideLayout423.xml"/><Relationship Id="rId8" Type="http://schemas.openxmlformats.org/officeDocument/2006/relationships/slideLayout" Target="../slideLayouts/slideLayout396.xml"/><Relationship Id="rId3" Type="http://schemas.openxmlformats.org/officeDocument/2006/relationships/slideLayout" Target="../slideLayouts/slideLayout39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37.xml"/><Relationship Id="rId18" Type="http://schemas.openxmlformats.org/officeDocument/2006/relationships/slideLayout" Target="../slideLayouts/slideLayout442.xml"/><Relationship Id="rId26" Type="http://schemas.openxmlformats.org/officeDocument/2006/relationships/slideLayout" Target="../slideLayouts/slideLayout450.xml"/><Relationship Id="rId21" Type="http://schemas.openxmlformats.org/officeDocument/2006/relationships/slideLayout" Target="../slideLayouts/slideLayout445.xml"/><Relationship Id="rId34" Type="http://schemas.openxmlformats.org/officeDocument/2006/relationships/slideLayout" Target="../slideLayouts/slideLayout458.xml"/><Relationship Id="rId7" Type="http://schemas.openxmlformats.org/officeDocument/2006/relationships/slideLayout" Target="../slideLayouts/slideLayout431.xml"/><Relationship Id="rId12" Type="http://schemas.openxmlformats.org/officeDocument/2006/relationships/slideLayout" Target="../slideLayouts/slideLayout436.xml"/><Relationship Id="rId17" Type="http://schemas.openxmlformats.org/officeDocument/2006/relationships/slideLayout" Target="../slideLayouts/slideLayout441.xml"/><Relationship Id="rId25" Type="http://schemas.openxmlformats.org/officeDocument/2006/relationships/slideLayout" Target="../slideLayouts/slideLayout449.xml"/><Relationship Id="rId33" Type="http://schemas.openxmlformats.org/officeDocument/2006/relationships/slideLayout" Target="../slideLayouts/slideLayout457.xml"/><Relationship Id="rId38" Type="http://schemas.openxmlformats.org/officeDocument/2006/relationships/theme" Target="../theme/theme13.xml"/><Relationship Id="rId2" Type="http://schemas.openxmlformats.org/officeDocument/2006/relationships/slideLayout" Target="../slideLayouts/slideLayout426.xml"/><Relationship Id="rId16" Type="http://schemas.openxmlformats.org/officeDocument/2006/relationships/slideLayout" Target="../slideLayouts/slideLayout440.xml"/><Relationship Id="rId20" Type="http://schemas.openxmlformats.org/officeDocument/2006/relationships/slideLayout" Target="../slideLayouts/slideLayout444.xml"/><Relationship Id="rId29" Type="http://schemas.openxmlformats.org/officeDocument/2006/relationships/slideLayout" Target="../slideLayouts/slideLayout453.xml"/><Relationship Id="rId1" Type="http://schemas.openxmlformats.org/officeDocument/2006/relationships/slideLayout" Target="../slideLayouts/slideLayout425.xml"/><Relationship Id="rId6" Type="http://schemas.openxmlformats.org/officeDocument/2006/relationships/slideLayout" Target="../slideLayouts/slideLayout430.xml"/><Relationship Id="rId11" Type="http://schemas.openxmlformats.org/officeDocument/2006/relationships/slideLayout" Target="../slideLayouts/slideLayout435.xml"/><Relationship Id="rId24" Type="http://schemas.openxmlformats.org/officeDocument/2006/relationships/slideLayout" Target="../slideLayouts/slideLayout448.xml"/><Relationship Id="rId32" Type="http://schemas.openxmlformats.org/officeDocument/2006/relationships/slideLayout" Target="../slideLayouts/slideLayout456.xml"/><Relationship Id="rId37" Type="http://schemas.openxmlformats.org/officeDocument/2006/relationships/slideLayout" Target="../slideLayouts/slideLayout461.xml"/><Relationship Id="rId5" Type="http://schemas.openxmlformats.org/officeDocument/2006/relationships/slideLayout" Target="../slideLayouts/slideLayout429.xml"/><Relationship Id="rId15" Type="http://schemas.openxmlformats.org/officeDocument/2006/relationships/slideLayout" Target="../slideLayouts/slideLayout439.xml"/><Relationship Id="rId23" Type="http://schemas.openxmlformats.org/officeDocument/2006/relationships/slideLayout" Target="../slideLayouts/slideLayout447.xml"/><Relationship Id="rId28" Type="http://schemas.openxmlformats.org/officeDocument/2006/relationships/slideLayout" Target="../slideLayouts/slideLayout452.xml"/><Relationship Id="rId36" Type="http://schemas.openxmlformats.org/officeDocument/2006/relationships/slideLayout" Target="../slideLayouts/slideLayout460.xml"/><Relationship Id="rId10" Type="http://schemas.openxmlformats.org/officeDocument/2006/relationships/slideLayout" Target="../slideLayouts/slideLayout434.xml"/><Relationship Id="rId19" Type="http://schemas.openxmlformats.org/officeDocument/2006/relationships/slideLayout" Target="../slideLayouts/slideLayout443.xml"/><Relationship Id="rId31" Type="http://schemas.openxmlformats.org/officeDocument/2006/relationships/slideLayout" Target="../slideLayouts/slideLayout455.xml"/><Relationship Id="rId4" Type="http://schemas.openxmlformats.org/officeDocument/2006/relationships/slideLayout" Target="../slideLayouts/slideLayout428.xml"/><Relationship Id="rId9" Type="http://schemas.openxmlformats.org/officeDocument/2006/relationships/slideLayout" Target="../slideLayouts/slideLayout433.xml"/><Relationship Id="rId14" Type="http://schemas.openxmlformats.org/officeDocument/2006/relationships/slideLayout" Target="../slideLayouts/slideLayout438.xml"/><Relationship Id="rId22" Type="http://schemas.openxmlformats.org/officeDocument/2006/relationships/slideLayout" Target="../slideLayouts/slideLayout446.xml"/><Relationship Id="rId27" Type="http://schemas.openxmlformats.org/officeDocument/2006/relationships/slideLayout" Target="../slideLayouts/slideLayout451.xml"/><Relationship Id="rId30" Type="http://schemas.openxmlformats.org/officeDocument/2006/relationships/slideLayout" Target="../slideLayouts/slideLayout454.xml"/><Relationship Id="rId35" Type="http://schemas.openxmlformats.org/officeDocument/2006/relationships/slideLayout" Target="../slideLayouts/slideLayout459.xml"/><Relationship Id="rId8" Type="http://schemas.openxmlformats.org/officeDocument/2006/relationships/slideLayout" Target="../slideLayouts/slideLayout432.xml"/><Relationship Id="rId3" Type="http://schemas.openxmlformats.org/officeDocument/2006/relationships/slideLayout" Target="../slideLayouts/slideLayout427.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74.xml"/><Relationship Id="rId18" Type="http://schemas.openxmlformats.org/officeDocument/2006/relationships/slideLayout" Target="../slideLayouts/slideLayout479.xml"/><Relationship Id="rId26" Type="http://schemas.openxmlformats.org/officeDocument/2006/relationships/slideLayout" Target="../slideLayouts/slideLayout487.xml"/><Relationship Id="rId3" Type="http://schemas.openxmlformats.org/officeDocument/2006/relationships/slideLayout" Target="../slideLayouts/slideLayout464.xml"/><Relationship Id="rId21" Type="http://schemas.openxmlformats.org/officeDocument/2006/relationships/slideLayout" Target="../slideLayouts/slideLayout482.xml"/><Relationship Id="rId34" Type="http://schemas.openxmlformats.org/officeDocument/2006/relationships/slideLayout" Target="../slideLayouts/slideLayout495.xml"/><Relationship Id="rId7" Type="http://schemas.openxmlformats.org/officeDocument/2006/relationships/slideLayout" Target="../slideLayouts/slideLayout468.xml"/><Relationship Id="rId12" Type="http://schemas.openxmlformats.org/officeDocument/2006/relationships/slideLayout" Target="../slideLayouts/slideLayout473.xml"/><Relationship Id="rId17" Type="http://schemas.openxmlformats.org/officeDocument/2006/relationships/slideLayout" Target="../slideLayouts/slideLayout478.xml"/><Relationship Id="rId25" Type="http://schemas.openxmlformats.org/officeDocument/2006/relationships/slideLayout" Target="../slideLayouts/slideLayout486.xml"/><Relationship Id="rId33" Type="http://schemas.openxmlformats.org/officeDocument/2006/relationships/slideLayout" Target="../slideLayouts/slideLayout494.xml"/><Relationship Id="rId2" Type="http://schemas.openxmlformats.org/officeDocument/2006/relationships/slideLayout" Target="../slideLayouts/slideLayout463.xml"/><Relationship Id="rId16" Type="http://schemas.openxmlformats.org/officeDocument/2006/relationships/slideLayout" Target="../slideLayouts/slideLayout477.xml"/><Relationship Id="rId20" Type="http://schemas.openxmlformats.org/officeDocument/2006/relationships/slideLayout" Target="../slideLayouts/slideLayout481.xml"/><Relationship Id="rId29" Type="http://schemas.openxmlformats.org/officeDocument/2006/relationships/slideLayout" Target="../slideLayouts/slideLayout490.xml"/><Relationship Id="rId1" Type="http://schemas.openxmlformats.org/officeDocument/2006/relationships/slideLayout" Target="../slideLayouts/slideLayout462.xml"/><Relationship Id="rId6" Type="http://schemas.openxmlformats.org/officeDocument/2006/relationships/slideLayout" Target="../slideLayouts/slideLayout467.xml"/><Relationship Id="rId11" Type="http://schemas.openxmlformats.org/officeDocument/2006/relationships/slideLayout" Target="../slideLayouts/slideLayout472.xml"/><Relationship Id="rId24" Type="http://schemas.openxmlformats.org/officeDocument/2006/relationships/slideLayout" Target="../slideLayouts/slideLayout485.xml"/><Relationship Id="rId32" Type="http://schemas.openxmlformats.org/officeDocument/2006/relationships/slideLayout" Target="../slideLayouts/slideLayout493.xml"/><Relationship Id="rId5" Type="http://schemas.openxmlformats.org/officeDocument/2006/relationships/slideLayout" Target="../slideLayouts/slideLayout466.xml"/><Relationship Id="rId15" Type="http://schemas.openxmlformats.org/officeDocument/2006/relationships/slideLayout" Target="../slideLayouts/slideLayout476.xml"/><Relationship Id="rId23" Type="http://schemas.openxmlformats.org/officeDocument/2006/relationships/slideLayout" Target="../slideLayouts/slideLayout484.xml"/><Relationship Id="rId28" Type="http://schemas.openxmlformats.org/officeDocument/2006/relationships/slideLayout" Target="../slideLayouts/slideLayout489.xml"/><Relationship Id="rId36" Type="http://schemas.openxmlformats.org/officeDocument/2006/relationships/theme" Target="../theme/theme14.xml"/><Relationship Id="rId10" Type="http://schemas.openxmlformats.org/officeDocument/2006/relationships/slideLayout" Target="../slideLayouts/slideLayout471.xml"/><Relationship Id="rId19" Type="http://schemas.openxmlformats.org/officeDocument/2006/relationships/slideLayout" Target="../slideLayouts/slideLayout480.xml"/><Relationship Id="rId31" Type="http://schemas.openxmlformats.org/officeDocument/2006/relationships/slideLayout" Target="../slideLayouts/slideLayout492.xml"/><Relationship Id="rId4" Type="http://schemas.openxmlformats.org/officeDocument/2006/relationships/slideLayout" Target="../slideLayouts/slideLayout465.xml"/><Relationship Id="rId9" Type="http://schemas.openxmlformats.org/officeDocument/2006/relationships/slideLayout" Target="../slideLayouts/slideLayout470.xml"/><Relationship Id="rId14" Type="http://schemas.openxmlformats.org/officeDocument/2006/relationships/slideLayout" Target="../slideLayouts/slideLayout475.xml"/><Relationship Id="rId22" Type="http://schemas.openxmlformats.org/officeDocument/2006/relationships/slideLayout" Target="../slideLayouts/slideLayout483.xml"/><Relationship Id="rId27" Type="http://schemas.openxmlformats.org/officeDocument/2006/relationships/slideLayout" Target="../slideLayouts/slideLayout488.xml"/><Relationship Id="rId30" Type="http://schemas.openxmlformats.org/officeDocument/2006/relationships/slideLayout" Target="../slideLayouts/slideLayout491.xml"/><Relationship Id="rId35" Type="http://schemas.openxmlformats.org/officeDocument/2006/relationships/slideLayout" Target="../slideLayouts/slideLayout496.xml"/><Relationship Id="rId8" Type="http://schemas.openxmlformats.org/officeDocument/2006/relationships/slideLayout" Target="../slideLayouts/slideLayout469.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509.xml"/><Relationship Id="rId18" Type="http://schemas.openxmlformats.org/officeDocument/2006/relationships/slideLayout" Target="../slideLayouts/slideLayout514.xml"/><Relationship Id="rId26" Type="http://schemas.openxmlformats.org/officeDocument/2006/relationships/slideLayout" Target="../slideLayouts/slideLayout522.xml"/><Relationship Id="rId39" Type="http://schemas.openxmlformats.org/officeDocument/2006/relationships/slideLayout" Target="../slideLayouts/slideLayout535.xml"/><Relationship Id="rId21" Type="http://schemas.openxmlformats.org/officeDocument/2006/relationships/slideLayout" Target="../slideLayouts/slideLayout517.xml"/><Relationship Id="rId34" Type="http://schemas.openxmlformats.org/officeDocument/2006/relationships/slideLayout" Target="../slideLayouts/slideLayout530.xml"/><Relationship Id="rId7" Type="http://schemas.openxmlformats.org/officeDocument/2006/relationships/slideLayout" Target="../slideLayouts/slideLayout503.xml"/><Relationship Id="rId12" Type="http://schemas.openxmlformats.org/officeDocument/2006/relationships/slideLayout" Target="../slideLayouts/slideLayout508.xml"/><Relationship Id="rId17" Type="http://schemas.openxmlformats.org/officeDocument/2006/relationships/slideLayout" Target="../slideLayouts/slideLayout513.xml"/><Relationship Id="rId25" Type="http://schemas.openxmlformats.org/officeDocument/2006/relationships/slideLayout" Target="../slideLayouts/slideLayout521.xml"/><Relationship Id="rId33" Type="http://schemas.openxmlformats.org/officeDocument/2006/relationships/slideLayout" Target="../slideLayouts/slideLayout529.xml"/><Relationship Id="rId38" Type="http://schemas.openxmlformats.org/officeDocument/2006/relationships/slideLayout" Target="../slideLayouts/slideLayout534.xml"/><Relationship Id="rId2" Type="http://schemas.openxmlformats.org/officeDocument/2006/relationships/slideLayout" Target="../slideLayouts/slideLayout498.xml"/><Relationship Id="rId16" Type="http://schemas.openxmlformats.org/officeDocument/2006/relationships/slideLayout" Target="../slideLayouts/slideLayout512.xml"/><Relationship Id="rId20" Type="http://schemas.openxmlformats.org/officeDocument/2006/relationships/slideLayout" Target="../slideLayouts/slideLayout516.xml"/><Relationship Id="rId29" Type="http://schemas.openxmlformats.org/officeDocument/2006/relationships/slideLayout" Target="../slideLayouts/slideLayout525.xml"/><Relationship Id="rId1" Type="http://schemas.openxmlformats.org/officeDocument/2006/relationships/slideLayout" Target="../slideLayouts/slideLayout497.xml"/><Relationship Id="rId6" Type="http://schemas.openxmlformats.org/officeDocument/2006/relationships/slideLayout" Target="../slideLayouts/slideLayout502.xml"/><Relationship Id="rId11" Type="http://schemas.openxmlformats.org/officeDocument/2006/relationships/slideLayout" Target="../slideLayouts/slideLayout507.xml"/><Relationship Id="rId24" Type="http://schemas.openxmlformats.org/officeDocument/2006/relationships/slideLayout" Target="../slideLayouts/slideLayout520.xml"/><Relationship Id="rId32" Type="http://schemas.openxmlformats.org/officeDocument/2006/relationships/slideLayout" Target="../slideLayouts/slideLayout528.xml"/><Relationship Id="rId37" Type="http://schemas.openxmlformats.org/officeDocument/2006/relationships/slideLayout" Target="../slideLayouts/slideLayout533.xml"/><Relationship Id="rId40" Type="http://schemas.openxmlformats.org/officeDocument/2006/relationships/theme" Target="../theme/theme15.xml"/><Relationship Id="rId5" Type="http://schemas.openxmlformats.org/officeDocument/2006/relationships/slideLayout" Target="../slideLayouts/slideLayout501.xml"/><Relationship Id="rId15" Type="http://schemas.openxmlformats.org/officeDocument/2006/relationships/slideLayout" Target="../slideLayouts/slideLayout511.xml"/><Relationship Id="rId23" Type="http://schemas.openxmlformats.org/officeDocument/2006/relationships/slideLayout" Target="../slideLayouts/slideLayout519.xml"/><Relationship Id="rId28" Type="http://schemas.openxmlformats.org/officeDocument/2006/relationships/slideLayout" Target="../slideLayouts/slideLayout524.xml"/><Relationship Id="rId36" Type="http://schemas.openxmlformats.org/officeDocument/2006/relationships/slideLayout" Target="../slideLayouts/slideLayout532.xml"/><Relationship Id="rId10" Type="http://schemas.openxmlformats.org/officeDocument/2006/relationships/slideLayout" Target="../slideLayouts/slideLayout506.xml"/><Relationship Id="rId19" Type="http://schemas.openxmlformats.org/officeDocument/2006/relationships/slideLayout" Target="../slideLayouts/slideLayout515.xml"/><Relationship Id="rId31" Type="http://schemas.openxmlformats.org/officeDocument/2006/relationships/slideLayout" Target="../slideLayouts/slideLayout527.xml"/><Relationship Id="rId4" Type="http://schemas.openxmlformats.org/officeDocument/2006/relationships/slideLayout" Target="../slideLayouts/slideLayout500.xml"/><Relationship Id="rId9" Type="http://schemas.openxmlformats.org/officeDocument/2006/relationships/slideLayout" Target="../slideLayouts/slideLayout505.xml"/><Relationship Id="rId14" Type="http://schemas.openxmlformats.org/officeDocument/2006/relationships/slideLayout" Target="../slideLayouts/slideLayout510.xml"/><Relationship Id="rId22" Type="http://schemas.openxmlformats.org/officeDocument/2006/relationships/slideLayout" Target="../slideLayouts/slideLayout518.xml"/><Relationship Id="rId27" Type="http://schemas.openxmlformats.org/officeDocument/2006/relationships/slideLayout" Target="../slideLayouts/slideLayout523.xml"/><Relationship Id="rId30" Type="http://schemas.openxmlformats.org/officeDocument/2006/relationships/slideLayout" Target="../slideLayouts/slideLayout526.xml"/><Relationship Id="rId35" Type="http://schemas.openxmlformats.org/officeDocument/2006/relationships/slideLayout" Target="../slideLayouts/slideLayout531.xml"/><Relationship Id="rId8" Type="http://schemas.openxmlformats.org/officeDocument/2006/relationships/slideLayout" Target="../slideLayouts/slideLayout504.xml"/><Relationship Id="rId3" Type="http://schemas.openxmlformats.org/officeDocument/2006/relationships/slideLayout" Target="../slideLayouts/slideLayout499.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548.xml"/><Relationship Id="rId18" Type="http://schemas.openxmlformats.org/officeDocument/2006/relationships/slideLayout" Target="../slideLayouts/slideLayout553.xml"/><Relationship Id="rId26" Type="http://schemas.openxmlformats.org/officeDocument/2006/relationships/slideLayout" Target="../slideLayouts/slideLayout561.xml"/><Relationship Id="rId3" Type="http://schemas.openxmlformats.org/officeDocument/2006/relationships/slideLayout" Target="../slideLayouts/slideLayout538.xml"/><Relationship Id="rId21" Type="http://schemas.openxmlformats.org/officeDocument/2006/relationships/slideLayout" Target="../slideLayouts/slideLayout556.xml"/><Relationship Id="rId34" Type="http://schemas.openxmlformats.org/officeDocument/2006/relationships/slideLayout" Target="../slideLayouts/slideLayout569.xml"/><Relationship Id="rId7" Type="http://schemas.openxmlformats.org/officeDocument/2006/relationships/slideLayout" Target="../slideLayouts/slideLayout542.xml"/><Relationship Id="rId12" Type="http://schemas.openxmlformats.org/officeDocument/2006/relationships/slideLayout" Target="../slideLayouts/slideLayout547.xml"/><Relationship Id="rId17" Type="http://schemas.openxmlformats.org/officeDocument/2006/relationships/slideLayout" Target="../slideLayouts/slideLayout552.xml"/><Relationship Id="rId25" Type="http://schemas.openxmlformats.org/officeDocument/2006/relationships/slideLayout" Target="../slideLayouts/slideLayout560.xml"/><Relationship Id="rId33" Type="http://schemas.openxmlformats.org/officeDocument/2006/relationships/slideLayout" Target="../slideLayouts/slideLayout568.xml"/><Relationship Id="rId2" Type="http://schemas.openxmlformats.org/officeDocument/2006/relationships/slideLayout" Target="../slideLayouts/slideLayout537.xml"/><Relationship Id="rId16" Type="http://schemas.openxmlformats.org/officeDocument/2006/relationships/slideLayout" Target="../slideLayouts/slideLayout551.xml"/><Relationship Id="rId20" Type="http://schemas.openxmlformats.org/officeDocument/2006/relationships/slideLayout" Target="../slideLayouts/slideLayout555.xml"/><Relationship Id="rId29" Type="http://schemas.openxmlformats.org/officeDocument/2006/relationships/slideLayout" Target="../slideLayouts/slideLayout564.xml"/><Relationship Id="rId1" Type="http://schemas.openxmlformats.org/officeDocument/2006/relationships/slideLayout" Target="../slideLayouts/slideLayout536.xml"/><Relationship Id="rId6" Type="http://schemas.openxmlformats.org/officeDocument/2006/relationships/slideLayout" Target="../slideLayouts/slideLayout541.xml"/><Relationship Id="rId11" Type="http://schemas.openxmlformats.org/officeDocument/2006/relationships/slideLayout" Target="../slideLayouts/slideLayout546.xml"/><Relationship Id="rId24" Type="http://schemas.openxmlformats.org/officeDocument/2006/relationships/slideLayout" Target="../slideLayouts/slideLayout559.xml"/><Relationship Id="rId32" Type="http://schemas.openxmlformats.org/officeDocument/2006/relationships/slideLayout" Target="../slideLayouts/slideLayout567.xml"/><Relationship Id="rId5" Type="http://schemas.openxmlformats.org/officeDocument/2006/relationships/slideLayout" Target="../slideLayouts/slideLayout540.xml"/><Relationship Id="rId15" Type="http://schemas.openxmlformats.org/officeDocument/2006/relationships/slideLayout" Target="../slideLayouts/slideLayout550.xml"/><Relationship Id="rId23" Type="http://schemas.openxmlformats.org/officeDocument/2006/relationships/slideLayout" Target="../slideLayouts/slideLayout558.xml"/><Relationship Id="rId28" Type="http://schemas.openxmlformats.org/officeDocument/2006/relationships/slideLayout" Target="../slideLayouts/slideLayout563.xml"/><Relationship Id="rId36" Type="http://schemas.openxmlformats.org/officeDocument/2006/relationships/theme" Target="../theme/theme16.xml"/><Relationship Id="rId10" Type="http://schemas.openxmlformats.org/officeDocument/2006/relationships/slideLayout" Target="../slideLayouts/slideLayout545.xml"/><Relationship Id="rId19" Type="http://schemas.openxmlformats.org/officeDocument/2006/relationships/slideLayout" Target="../slideLayouts/slideLayout554.xml"/><Relationship Id="rId31" Type="http://schemas.openxmlformats.org/officeDocument/2006/relationships/slideLayout" Target="../slideLayouts/slideLayout566.xml"/><Relationship Id="rId4" Type="http://schemas.openxmlformats.org/officeDocument/2006/relationships/slideLayout" Target="../slideLayouts/slideLayout539.xml"/><Relationship Id="rId9" Type="http://schemas.openxmlformats.org/officeDocument/2006/relationships/slideLayout" Target="../slideLayouts/slideLayout544.xml"/><Relationship Id="rId14" Type="http://schemas.openxmlformats.org/officeDocument/2006/relationships/slideLayout" Target="../slideLayouts/slideLayout549.xml"/><Relationship Id="rId22" Type="http://schemas.openxmlformats.org/officeDocument/2006/relationships/slideLayout" Target="../slideLayouts/slideLayout557.xml"/><Relationship Id="rId27" Type="http://schemas.openxmlformats.org/officeDocument/2006/relationships/slideLayout" Target="../slideLayouts/slideLayout562.xml"/><Relationship Id="rId30" Type="http://schemas.openxmlformats.org/officeDocument/2006/relationships/slideLayout" Target="../slideLayouts/slideLayout565.xml"/><Relationship Id="rId35" Type="http://schemas.openxmlformats.org/officeDocument/2006/relationships/slideLayout" Target="../slideLayouts/slideLayout570.xml"/><Relationship Id="rId8" Type="http://schemas.openxmlformats.org/officeDocument/2006/relationships/slideLayout" Target="../slideLayouts/slideLayout543.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583.xml"/><Relationship Id="rId18" Type="http://schemas.openxmlformats.org/officeDocument/2006/relationships/slideLayout" Target="../slideLayouts/slideLayout588.xml"/><Relationship Id="rId26" Type="http://schemas.openxmlformats.org/officeDocument/2006/relationships/slideLayout" Target="../slideLayouts/slideLayout596.xml"/><Relationship Id="rId21" Type="http://schemas.openxmlformats.org/officeDocument/2006/relationships/slideLayout" Target="../slideLayouts/slideLayout591.xml"/><Relationship Id="rId34" Type="http://schemas.openxmlformats.org/officeDocument/2006/relationships/slideLayout" Target="../slideLayouts/slideLayout604.xml"/><Relationship Id="rId7" Type="http://schemas.openxmlformats.org/officeDocument/2006/relationships/slideLayout" Target="../slideLayouts/slideLayout577.xml"/><Relationship Id="rId12" Type="http://schemas.openxmlformats.org/officeDocument/2006/relationships/slideLayout" Target="../slideLayouts/slideLayout582.xml"/><Relationship Id="rId17" Type="http://schemas.openxmlformats.org/officeDocument/2006/relationships/slideLayout" Target="../slideLayouts/slideLayout587.xml"/><Relationship Id="rId25" Type="http://schemas.openxmlformats.org/officeDocument/2006/relationships/slideLayout" Target="../slideLayouts/slideLayout595.xml"/><Relationship Id="rId33" Type="http://schemas.openxmlformats.org/officeDocument/2006/relationships/slideLayout" Target="../slideLayouts/slideLayout603.xml"/><Relationship Id="rId38" Type="http://schemas.openxmlformats.org/officeDocument/2006/relationships/theme" Target="../theme/theme17.xml"/><Relationship Id="rId2" Type="http://schemas.openxmlformats.org/officeDocument/2006/relationships/slideLayout" Target="../slideLayouts/slideLayout572.xml"/><Relationship Id="rId16" Type="http://schemas.openxmlformats.org/officeDocument/2006/relationships/slideLayout" Target="../slideLayouts/slideLayout586.xml"/><Relationship Id="rId20" Type="http://schemas.openxmlformats.org/officeDocument/2006/relationships/slideLayout" Target="../slideLayouts/slideLayout590.xml"/><Relationship Id="rId29" Type="http://schemas.openxmlformats.org/officeDocument/2006/relationships/slideLayout" Target="../slideLayouts/slideLayout599.xml"/><Relationship Id="rId1" Type="http://schemas.openxmlformats.org/officeDocument/2006/relationships/slideLayout" Target="../slideLayouts/slideLayout571.xml"/><Relationship Id="rId6" Type="http://schemas.openxmlformats.org/officeDocument/2006/relationships/slideLayout" Target="../slideLayouts/slideLayout576.xml"/><Relationship Id="rId11" Type="http://schemas.openxmlformats.org/officeDocument/2006/relationships/slideLayout" Target="../slideLayouts/slideLayout581.xml"/><Relationship Id="rId24" Type="http://schemas.openxmlformats.org/officeDocument/2006/relationships/slideLayout" Target="../slideLayouts/slideLayout594.xml"/><Relationship Id="rId32" Type="http://schemas.openxmlformats.org/officeDocument/2006/relationships/slideLayout" Target="../slideLayouts/slideLayout602.xml"/><Relationship Id="rId37" Type="http://schemas.openxmlformats.org/officeDocument/2006/relationships/slideLayout" Target="../slideLayouts/slideLayout607.xml"/><Relationship Id="rId5" Type="http://schemas.openxmlformats.org/officeDocument/2006/relationships/slideLayout" Target="../slideLayouts/slideLayout575.xml"/><Relationship Id="rId15" Type="http://schemas.openxmlformats.org/officeDocument/2006/relationships/slideLayout" Target="../slideLayouts/slideLayout585.xml"/><Relationship Id="rId23" Type="http://schemas.openxmlformats.org/officeDocument/2006/relationships/slideLayout" Target="../slideLayouts/slideLayout593.xml"/><Relationship Id="rId28" Type="http://schemas.openxmlformats.org/officeDocument/2006/relationships/slideLayout" Target="../slideLayouts/slideLayout598.xml"/><Relationship Id="rId36" Type="http://schemas.openxmlformats.org/officeDocument/2006/relationships/slideLayout" Target="../slideLayouts/slideLayout606.xml"/><Relationship Id="rId10" Type="http://schemas.openxmlformats.org/officeDocument/2006/relationships/slideLayout" Target="../slideLayouts/slideLayout580.xml"/><Relationship Id="rId19" Type="http://schemas.openxmlformats.org/officeDocument/2006/relationships/slideLayout" Target="../slideLayouts/slideLayout589.xml"/><Relationship Id="rId31" Type="http://schemas.openxmlformats.org/officeDocument/2006/relationships/slideLayout" Target="../slideLayouts/slideLayout601.xml"/><Relationship Id="rId4" Type="http://schemas.openxmlformats.org/officeDocument/2006/relationships/slideLayout" Target="../slideLayouts/slideLayout574.xml"/><Relationship Id="rId9" Type="http://schemas.openxmlformats.org/officeDocument/2006/relationships/slideLayout" Target="../slideLayouts/slideLayout579.xml"/><Relationship Id="rId14" Type="http://schemas.openxmlformats.org/officeDocument/2006/relationships/slideLayout" Target="../slideLayouts/slideLayout584.xml"/><Relationship Id="rId22" Type="http://schemas.openxmlformats.org/officeDocument/2006/relationships/slideLayout" Target="../slideLayouts/slideLayout592.xml"/><Relationship Id="rId27" Type="http://schemas.openxmlformats.org/officeDocument/2006/relationships/slideLayout" Target="../slideLayouts/slideLayout597.xml"/><Relationship Id="rId30" Type="http://schemas.openxmlformats.org/officeDocument/2006/relationships/slideLayout" Target="../slideLayouts/slideLayout600.xml"/><Relationship Id="rId35" Type="http://schemas.openxmlformats.org/officeDocument/2006/relationships/slideLayout" Target="../slideLayouts/slideLayout605.xml"/><Relationship Id="rId8" Type="http://schemas.openxmlformats.org/officeDocument/2006/relationships/slideLayout" Target="../slideLayouts/slideLayout578.xml"/><Relationship Id="rId3" Type="http://schemas.openxmlformats.org/officeDocument/2006/relationships/slideLayout" Target="../slideLayouts/slideLayout57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615.xml"/><Relationship Id="rId3" Type="http://schemas.openxmlformats.org/officeDocument/2006/relationships/slideLayout" Target="../slideLayouts/slideLayout610.xml"/><Relationship Id="rId7" Type="http://schemas.openxmlformats.org/officeDocument/2006/relationships/slideLayout" Target="../slideLayouts/slideLayout614.xml"/><Relationship Id="rId2" Type="http://schemas.openxmlformats.org/officeDocument/2006/relationships/slideLayout" Target="../slideLayouts/slideLayout609.xml"/><Relationship Id="rId1" Type="http://schemas.openxmlformats.org/officeDocument/2006/relationships/slideLayout" Target="../slideLayouts/slideLayout608.xml"/><Relationship Id="rId6" Type="http://schemas.openxmlformats.org/officeDocument/2006/relationships/slideLayout" Target="../slideLayouts/slideLayout613.xml"/><Relationship Id="rId5" Type="http://schemas.openxmlformats.org/officeDocument/2006/relationships/slideLayout" Target="../slideLayouts/slideLayout612.xml"/><Relationship Id="rId10" Type="http://schemas.openxmlformats.org/officeDocument/2006/relationships/theme" Target="../theme/theme18.xml"/><Relationship Id="rId4" Type="http://schemas.openxmlformats.org/officeDocument/2006/relationships/slideLayout" Target="../slideLayouts/slideLayout611.xml"/><Relationship Id="rId9" Type="http://schemas.openxmlformats.org/officeDocument/2006/relationships/slideLayout" Target="../slideLayouts/slideLayout616.xml"/></Relationships>
</file>

<file path=ppt/slideMasters/_rels/slideMaster19.xml.rels><?xml version="1.0" encoding="UTF-8" standalone="yes"?>
<Relationships xmlns="http://schemas.openxmlformats.org/package/2006/relationships"><Relationship Id="rId8" Type="http://schemas.openxmlformats.org/officeDocument/2006/relationships/theme" Target="../theme/theme19.xml"/><Relationship Id="rId3" Type="http://schemas.openxmlformats.org/officeDocument/2006/relationships/slideLayout" Target="../slideLayouts/slideLayout619.xml"/><Relationship Id="rId7" Type="http://schemas.openxmlformats.org/officeDocument/2006/relationships/slideLayout" Target="../slideLayouts/slideLayout623.xml"/><Relationship Id="rId2" Type="http://schemas.openxmlformats.org/officeDocument/2006/relationships/slideLayout" Target="../slideLayouts/slideLayout618.xml"/><Relationship Id="rId1" Type="http://schemas.openxmlformats.org/officeDocument/2006/relationships/slideLayout" Target="../slideLayouts/slideLayout617.xml"/><Relationship Id="rId6" Type="http://schemas.openxmlformats.org/officeDocument/2006/relationships/slideLayout" Target="../slideLayouts/slideLayout622.xml"/><Relationship Id="rId5" Type="http://schemas.openxmlformats.org/officeDocument/2006/relationships/slideLayout" Target="../slideLayouts/slideLayout621.xml"/><Relationship Id="rId4" Type="http://schemas.openxmlformats.org/officeDocument/2006/relationships/slideLayout" Target="../slideLayouts/slideLayout62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631.xml"/><Relationship Id="rId3" Type="http://schemas.openxmlformats.org/officeDocument/2006/relationships/slideLayout" Target="../slideLayouts/slideLayout626.xml"/><Relationship Id="rId7" Type="http://schemas.openxmlformats.org/officeDocument/2006/relationships/slideLayout" Target="../slideLayouts/slideLayout630.xml"/><Relationship Id="rId12" Type="http://schemas.openxmlformats.org/officeDocument/2006/relationships/theme" Target="../theme/theme20.xml"/><Relationship Id="rId2" Type="http://schemas.openxmlformats.org/officeDocument/2006/relationships/slideLayout" Target="../slideLayouts/slideLayout625.xml"/><Relationship Id="rId1" Type="http://schemas.openxmlformats.org/officeDocument/2006/relationships/slideLayout" Target="../slideLayouts/slideLayout624.xml"/><Relationship Id="rId6" Type="http://schemas.openxmlformats.org/officeDocument/2006/relationships/slideLayout" Target="../slideLayouts/slideLayout629.xml"/><Relationship Id="rId11" Type="http://schemas.openxmlformats.org/officeDocument/2006/relationships/slideLayout" Target="../slideLayouts/slideLayout634.xml"/><Relationship Id="rId5" Type="http://schemas.openxmlformats.org/officeDocument/2006/relationships/slideLayout" Target="../slideLayouts/slideLayout628.xml"/><Relationship Id="rId10" Type="http://schemas.openxmlformats.org/officeDocument/2006/relationships/slideLayout" Target="../slideLayouts/slideLayout633.xml"/><Relationship Id="rId4" Type="http://schemas.openxmlformats.org/officeDocument/2006/relationships/slideLayout" Target="../slideLayouts/slideLayout627.xml"/><Relationship Id="rId9" Type="http://schemas.openxmlformats.org/officeDocument/2006/relationships/slideLayout" Target="../slideLayouts/slideLayout632.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647.xml"/><Relationship Id="rId18" Type="http://schemas.openxmlformats.org/officeDocument/2006/relationships/slideLayout" Target="../slideLayouts/slideLayout652.xml"/><Relationship Id="rId26" Type="http://schemas.openxmlformats.org/officeDocument/2006/relationships/slideLayout" Target="../slideLayouts/slideLayout660.xml"/><Relationship Id="rId3" Type="http://schemas.openxmlformats.org/officeDocument/2006/relationships/slideLayout" Target="../slideLayouts/slideLayout637.xml"/><Relationship Id="rId21" Type="http://schemas.openxmlformats.org/officeDocument/2006/relationships/slideLayout" Target="../slideLayouts/slideLayout655.xml"/><Relationship Id="rId34" Type="http://schemas.openxmlformats.org/officeDocument/2006/relationships/slideLayout" Target="../slideLayouts/slideLayout668.xml"/><Relationship Id="rId7" Type="http://schemas.openxmlformats.org/officeDocument/2006/relationships/slideLayout" Target="../slideLayouts/slideLayout641.xml"/><Relationship Id="rId12" Type="http://schemas.openxmlformats.org/officeDocument/2006/relationships/slideLayout" Target="../slideLayouts/slideLayout646.xml"/><Relationship Id="rId17" Type="http://schemas.openxmlformats.org/officeDocument/2006/relationships/slideLayout" Target="../slideLayouts/slideLayout651.xml"/><Relationship Id="rId25" Type="http://schemas.openxmlformats.org/officeDocument/2006/relationships/slideLayout" Target="../slideLayouts/slideLayout659.xml"/><Relationship Id="rId33" Type="http://schemas.openxmlformats.org/officeDocument/2006/relationships/slideLayout" Target="../slideLayouts/slideLayout667.xml"/><Relationship Id="rId2" Type="http://schemas.openxmlformats.org/officeDocument/2006/relationships/slideLayout" Target="../slideLayouts/slideLayout636.xml"/><Relationship Id="rId16" Type="http://schemas.openxmlformats.org/officeDocument/2006/relationships/slideLayout" Target="../slideLayouts/slideLayout650.xml"/><Relationship Id="rId20" Type="http://schemas.openxmlformats.org/officeDocument/2006/relationships/slideLayout" Target="../slideLayouts/slideLayout654.xml"/><Relationship Id="rId29" Type="http://schemas.openxmlformats.org/officeDocument/2006/relationships/slideLayout" Target="../slideLayouts/slideLayout663.xml"/><Relationship Id="rId1" Type="http://schemas.openxmlformats.org/officeDocument/2006/relationships/slideLayout" Target="../slideLayouts/slideLayout635.xml"/><Relationship Id="rId6" Type="http://schemas.openxmlformats.org/officeDocument/2006/relationships/slideLayout" Target="../slideLayouts/slideLayout640.xml"/><Relationship Id="rId11" Type="http://schemas.openxmlformats.org/officeDocument/2006/relationships/slideLayout" Target="../slideLayouts/slideLayout645.xml"/><Relationship Id="rId24" Type="http://schemas.openxmlformats.org/officeDocument/2006/relationships/slideLayout" Target="../slideLayouts/slideLayout658.xml"/><Relationship Id="rId32" Type="http://schemas.openxmlformats.org/officeDocument/2006/relationships/slideLayout" Target="../slideLayouts/slideLayout666.xml"/><Relationship Id="rId5" Type="http://schemas.openxmlformats.org/officeDocument/2006/relationships/slideLayout" Target="../slideLayouts/slideLayout639.xml"/><Relationship Id="rId15" Type="http://schemas.openxmlformats.org/officeDocument/2006/relationships/slideLayout" Target="../slideLayouts/slideLayout649.xml"/><Relationship Id="rId23" Type="http://schemas.openxmlformats.org/officeDocument/2006/relationships/slideLayout" Target="../slideLayouts/slideLayout657.xml"/><Relationship Id="rId28" Type="http://schemas.openxmlformats.org/officeDocument/2006/relationships/slideLayout" Target="../slideLayouts/slideLayout662.xml"/><Relationship Id="rId36" Type="http://schemas.openxmlformats.org/officeDocument/2006/relationships/theme" Target="../theme/theme21.xml"/><Relationship Id="rId10" Type="http://schemas.openxmlformats.org/officeDocument/2006/relationships/slideLayout" Target="../slideLayouts/slideLayout644.xml"/><Relationship Id="rId19" Type="http://schemas.openxmlformats.org/officeDocument/2006/relationships/slideLayout" Target="../slideLayouts/slideLayout653.xml"/><Relationship Id="rId31" Type="http://schemas.openxmlformats.org/officeDocument/2006/relationships/slideLayout" Target="../slideLayouts/slideLayout665.xml"/><Relationship Id="rId4" Type="http://schemas.openxmlformats.org/officeDocument/2006/relationships/slideLayout" Target="../slideLayouts/slideLayout638.xml"/><Relationship Id="rId9" Type="http://schemas.openxmlformats.org/officeDocument/2006/relationships/slideLayout" Target="../slideLayouts/slideLayout643.xml"/><Relationship Id="rId14" Type="http://schemas.openxmlformats.org/officeDocument/2006/relationships/slideLayout" Target="../slideLayouts/slideLayout648.xml"/><Relationship Id="rId22" Type="http://schemas.openxmlformats.org/officeDocument/2006/relationships/slideLayout" Target="../slideLayouts/slideLayout656.xml"/><Relationship Id="rId27" Type="http://schemas.openxmlformats.org/officeDocument/2006/relationships/slideLayout" Target="../slideLayouts/slideLayout661.xml"/><Relationship Id="rId30" Type="http://schemas.openxmlformats.org/officeDocument/2006/relationships/slideLayout" Target="../slideLayouts/slideLayout664.xml"/><Relationship Id="rId35" Type="http://schemas.openxmlformats.org/officeDocument/2006/relationships/slideLayout" Target="../slideLayouts/slideLayout669.xml"/><Relationship Id="rId8" Type="http://schemas.openxmlformats.org/officeDocument/2006/relationships/slideLayout" Target="../slideLayouts/slideLayout642.xml"/></Relationships>
</file>

<file path=ppt/slideMasters/_rels/slideMaster22.xml.rels><?xml version="1.0" encoding="UTF-8" standalone="yes"?>
<Relationships xmlns="http://schemas.openxmlformats.org/package/2006/relationships"><Relationship Id="rId13" Type="http://schemas.openxmlformats.org/officeDocument/2006/relationships/slideLayout" Target="../slideLayouts/slideLayout682.xml"/><Relationship Id="rId18" Type="http://schemas.openxmlformats.org/officeDocument/2006/relationships/slideLayout" Target="../slideLayouts/slideLayout687.xml"/><Relationship Id="rId26" Type="http://schemas.openxmlformats.org/officeDocument/2006/relationships/slideLayout" Target="../slideLayouts/slideLayout695.xml"/><Relationship Id="rId3" Type="http://schemas.openxmlformats.org/officeDocument/2006/relationships/slideLayout" Target="../slideLayouts/slideLayout672.xml"/><Relationship Id="rId21" Type="http://schemas.openxmlformats.org/officeDocument/2006/relationships/slideLayout" Target="../slideLayouts/slideLayout690.xml"/><Relationship Id="rId34" Type="http://schemas.openxmlformats.org/officeDocument/2006/relationships/slideLayout" Target="../slideLayouts/slideLayout703.xml"/><Relationship Id="rId7" Type="http://schemas.openxmlformats.org/officeDocument/2006/relationships/slideLayout" Target="../slideLayouts/slideLayout676.xml"/><Relationship Id="rId12" Type="http://schemas.openxmlformats.org/officeDocument/2006/relationships/slideLayout" Target="../slideLayouts/slideLayout681.xml"/><Relationship Id="rId17" Type="http://schemas.openxmlformats.org/officeDocument/2006/relationships/slideLayout" Target="../slideLayouts/slideLayout686.xml"/><Relationship Id="rId25" Type="http://schemas.openxmlformats.org/officeDocument/2006/relationships/slideLayout" Target="../slideLayouts/slideLayout694.xml"/><Relationship Id="rId33" Type="http://schemas.openxmlformats.org/officeDocument/2006/relationships/slideLayout" Target="../slideLayouts/slideLayout702.xml"/><Relationship Id="rId2" Type="http://schemas.openxmlformats.org/officeDocument/2006/relationships/slideLayout" Target="../slideLayouts/slideLayout671.xml"/><Relationship Id="rId16" Type="http://schemas.openxmlformats.org/officeDocument/2006/relationships/slideLayout" Target="../slideLayouts/slideLayout685.xml"/><Relationship Id="rId20" Type="http://schemas.openxmlformats.org/officeDocument/2006/relationships/slideLayout" Target="../slideLayouts/slideLayout689.xml"/><Relationship Id="rId29" Type="http://schemas.openxmlformats.org/officeDocument/2006/relationships/slideLayout" Target="../slideLayouts/slideLayout698.xml"/><Relationship Id="rId1" Type="http://schemas.openxmlformats.org/officeDocument/2006/relationships/slideLayout" Target="../slideLayouts/slideLayout670.xml"/><Relationship Id="rId6" Type="http://schemas.openxmlformats.org/officeDocument/2006/relationships/slideLayout" Target="../slideLayouts/slideLayout675.xml"/><Relationship Id="rId11" Type="http://schemas.openxmlformats.org/officeDocument/2006/relationships/slideLayout" Target="../slideLayouts/slideLayout680.xml"/><Relationship Id="rId24" Type="http://schemas.openxmlformats.org/officeDocument/2006/relationships/slideLayout" Target="../slideLayouts/slideLayout693.xml"/><Relationship Id="rId32" Type="http://schemas.openxmlformats.org/officeDocument/2006/relationships/slideLayout" Target="../slideLayouts/slideLayout701.xml"/><Relationship Id="rId5" Type="http://schemas.openxmlformats.org/officeDocument/2006/relationships/slideLayout" Target="../slideLayouts/slideLayout674.xml"/><Relationship Id="rId15" Type="http://schemas.openxmlformats.org/officeDocument/2006/relationships/slideLayout" Target="../slideLayouts/slideLayout684.xml"/><Relationship Id="rId23" Type="http://schemas.openxmlformats.org/officeDocument/2006/relationships/slideLayout" Target="../slideLayouts/slideLayout692.xml"/><Relationship Id="rId28" Type="http://schemas.openxmlformats.org/officeDocument/2006/relationships/slideLayout" Target="../slideLayouts/slideLayout697.xml"/><Relationship Id="rId36" Type="http://schemas.openxmlformats.org/officeDocument/2006/relationships/theme" Target="../theme/theme22.xml"/><Relationship Id="rId10" Type="http://schemas.openxmlformats.org/officeDocument/2006/relationships/slideLayout" Target="../slideLayouts/slideLayout679.xml"/><Relationship Id="rId19" Type="http://schemas.openxmlformats.org/officeDocument/2006/relationships/slideLayout" Target="../slideLayouts/slideLayout688.xml"/><Relationship Id="rId31" Type="http://schemas.openxmlformats.org/officeDocument/2006/relationships/slideLayout" Target="../slideLayouts/slideLayout700.xml"/><Relationship Id="rId4" Type="http://schemas.openxmlformats.org/officeDocument/2006/relationships/slideLayout" Target="../slideLayouts/slideLayout673.xml"/><Relationship Id="rId9" Type="http://schemas.openxmlformats.org/officeDocument/2006/relationships/slideLayout" Target="../slideLayouts/slideLayout678.xml"/><Relationship Id="rId14" Type="http://schemas.openxmlformats.org/officeDocument/2006/relationships/slideLayout" Target="../slideLayouts/slideLayout683.xml"/><Relationship Id="rId22" Type="http://schemas.openxmlformats.org/officeDocument/2006/relationships/slideLayout" Target="../slideLayouts/slideLayout691.xml"/><Relationship Id="rId27" Type="http://schemas.openxmlformats.org/officeDocument/2006/relationships/slideLayout" Target="../slideLayouts/slideLayout696.xml"/><Relationship Id="rId30" Type="http://schemas.openxmlformats.org/officeDocument/2006/relationships/slideLayout" Target="../slideLayouts/slideLayout699.xml"/><Relationship Id="rId35" Type="http://schemas.openxmlformats.org/officeDocument/2006/relationships/slideLayout" Target="../slideLayouts/slideLayout704.xml"/><Relationship Id="rId8" Type="http://schemas.openxmlformats.org/officeDocument/2006/relationships/slideLayout" Target="../slideLayouts/slideLayout677.xml"/></Relationships>
</file>

<file path=ppt/slideMasters/_rels/slideMaster23.xml.rels><?xml version="1.0" encoding="UTF-8" standalone="yes"?>
<Relationships xmlns="http://schemas.openxmlformats.org/package/2006/relationships"><Relationship Id="rId13" Type="http://schemas.openxmlformats.org/officeDocument/2006/relationships/slideLayout" Target="../slideLayouts/slideLayout717.xml"/><Relationship Id="rId18" Type="http://schemas.openxmlformats.org/officeDocument/2006/relationships/slideLayout" Target="../slideLayouts/slideLayout722.xml"/><Relationship Id="rId26" Type="http://schemas.openxmlformats.org/officeDocument/2006/relationships/slideLayout" Target="../slideLayouts/slideLayout730.xml"/><Relationship Id="rId39" Type="http://schemas.openxmlformats.org/officeDocument/2006/relationships/theme" Target="../theme/theme23.xml"/><Relationship Id="rId21" Type="http://schemas.openxmlformats.org/officeDocument/2006/relationships/slideLayout" Target="../slideLayouts/slideLayout725.xml"/><Relationship Id="rId34" Type="http://schemas.openxmlformats.org/officeDocument/2006/relationships/slideLayout" Target="../slideLayouts/slideLayout738.xml"/><Relationship Id="rId7" Type="http://schemas.openxmlformats.org/officeDocument/2006/relationships/slideLayout" Target="../slideLayouts/slideLayout711.xml"/><Relationship Id="rId12" Type="http://schemas.openxmlformats.org/officeDocument/2006/relationships/slideLayout" Target="../slideLayouts/slideLayout716.xml"/><Relationship Id="rId17" Type="http://schemas.openxmlformats.org/officeDocument/2006/relationships/slideLayout" Target="../slideLayouts/slideLayout721.xml"/><Relationship Id="rId25" Type="http://schemas.openxmlformats.org/officeDocument/2006/relationships/slideLayout" Target="../slideLayouts/slideLayout729.xml"/><Relationship Id="rId33" Type="http://schemas.openxmlformats.org/officeDocument/2006/relationships/slideLayout" Target="../slideLayouts/slideLayout737.xml"/><Relationship Id="rId38" Type="http://schemas.openxmlformats.org/officeDocument/2006/relationships/slideLayout" Target="../slideLayouts/slideLayout742.xml"/><Relationship Id="rId2" Type="http://schemas.openxmlformats.org/officeDocument/2006/relationships/slideLayout" Target="../slideLayouts/slideLayout706.xml"/><Relationship Id="rId16" Type="http://schemas.openxmlformats.org/officeDocument/2006/relationships/slideLayout" Target="../slideLayouts/slideLayout720.xml"/><Relationship Id="rId20" Type="http://schemas.openxmlformats.org/officeDocument/2006/relationships/slideLayout" Target="../slideLayouts/slideLayout724.xml"/><Relationship Id="rId29" Type="http://schemas.openxmlformats.org/officeDocument/2006/relationships/slideLayout" Target="../slideLayouts/slideLayout733.xml"/><Relationship Id="rId1" Type="http://schemas.openxmlformats.org/officeDocument/2006/relationships/slideLayout" Target="../slideLayouts/slideLayout705.xml"/><Relationship Id="rId6" Type="http://schemas.openxmlformats.org/officeDocument/2006/relationships/slideLayout" Target="../slideLayouts/slideLayout710.xml"/><Relationship Id="rId11" Type="http://schemas.openxmlformats.org/officeDocument/2006/relationships/slideLayout" Target="../slideLayouts/slideLayout715.xml"/><Relationship Id="rId24" Type="http://schemas.openxmlformats.org/officeDocument/2006/relationships/slideLayout" Target="../slideLayouts/slideLayout728.xml"/><Relationship Id="rId32" Type="http://schemas.openxmlformats.org/officeDocument/2006/relationships/slideLayout" Target="../slideLayouts/slideLayout736.xml"/><Relationship Id="rId37" Type="http://schemas.openxmlformats.org/officeDocument/2006/relationships/slideLayout" Target="../slideLayouts/slideLayout741.xml"/><Relationship Id="rId5" Type="http://schemas.openxmlformats.org/officeDocument/2006/relationships/slideLayout" Target="../slideLayouts/slideLayout709.xml"/><Relationship Id="rId15" Type="http://schemas.openxmlformats.org/officeDocument/2006/relationships/slideLayout" Target="../slideLayouts/slideLayout719.xml"/><Relationship Id="rId23" Type="http://schemas.openxmlformats.org/officeDocument/2006/relationships/slideLayout" Target="../slideLayouts/slideLayout727.xml"/><Relationship Id="rId28" Type="http://schemas.openxmlformats.org/officeDocument/2006/relationships/slideLayout" Target="../slideLayouts/slideLayout732.xml"/><Relationship Id="rId36" Type="http://schemas.openxmlformats.org/officeDocument/2006/relationships/slideLayout" Target="../slideLayouts/slideLayout740.xml"/><Relationship Id="rId10" Type="http://schemas.openxmlformats.org/officeDocument/2006/relationships/slideLayout" Target="../slideLayouts/slideLayout714.xml"/><Relationship Id="rId19" Type="http://schemas.openxmlformats.org/officeDocument/2006/relationships/slideLayout" Target="../slideLayouts/slideLayout723.xml"/><Relationship Id="rId31" Type="http://schemas.openxmlformats.org/officeDocument/2006/relationships/slideLayout" Target="../slideLayouts/slideLayout735.xml"/><Relationship Id="rId4" Type="http://schemas.openxmlformats.org/officeDocument/2006/relationships/slideLayout" Target="../slideLayouts/slideLayout708.xml"/><Relationship Id="rId9" Type="http://schemas.openxmlformats.org/officeDocument/2006/relationships/slideLayout" Target="../slideLayouts/slideLayout713.xml"/><Relationship Id="rId14" Type="http://schemas.openxmlformats.org/officeDocument/2006/relationships/slideLayout" Target="../slideLayouts/slideLayout718.xml"/><Relationship Id="rId22" Type="http://schemas.openxmlformats.org/officeDocument/2006/relationships/slideLayout" Target="../slideLayouts/slideLayout726.xml"/><Relationship Id="rId27" Type="http://schemas.openxmlformats.org/officeDocument/2006/relationships/slideLayout" Target="../slideLayouts/slideLayout731.xml"/><Relationship Id="rId30" Type="http://schemas.openxmlformats.org/officeDocument/2006/relationships/slideLayout" Target="../slideLayouts/slideLayout734.xml"/><Relationship Id="rId35" Type="http://schemas.openxmlformats.org/officeDocument/2006/relationships/slideLayout" Target="../slideLayouts/slideLayout739.xml"/><Relationship Id="rId8" Type="http://schemas.openxmlformats.org/officeDocument/2006/relationships/slideLayout" Target="../slideLayouts/slideLayout712.xml"/><Relationship Id="rId3" Type="http://schemas.openxmlformats.org/officeDocument/2006/relationships/slideLayout" Target="../slideLayouts/slideLayout707.xml"/></Relationships>
</file>

<file path=ppt/slideMasters/_rels/slideMaster24.xml.rels><?xml version="1.0" encoding="UTF-8" standalone="yes"?>
<Relationships xmlns="http://schemas.openxmlformats.org/package/2006/relationships"><Relationship Id="rId13" Type="http://schemas.openxmlformats.org/officeDocument/2006/relationships/slideLayout" Target="../slideLayouts/slideLayout755.xml"/><Relationship Id="rId18" Type="http://schemas.openxmlformats.org/officeDocument/2006/relationships/slideLayout" Target="../slideLayouts/slideLayout760.xml"/><Relationship Id="rId26" Type="http://schemas.openxmlformats.org/officeDocument/2006/relationships/slideLayout" Target="../slideLayouts/slideLayout768.xml"/><Relationship Id="rId39" Type="http://schemas.openxmlformats.org/officeDocument/2006/relationships/slideLayout" Target="../slideLayouts/slideLayout781.xml"/><Relationship Id="rId21" Type="http://schemas.openxmlformats.org/officeDocument/2006/relationships/slideLayout" Target="../slideLayouts/slideLayout763.xml"/><Relationship Id="rId34" Type="http://schemas.openxmlformats.org/officeDocument/2006/relationships/slideLayout" Target="../slideLayouts/slideLayout776.xml"/><Relationship Id="rId7" Type="http://schemas.openxmlformats.org/officeDocument/2006/relationships/slideLayout" Target="../slideLayouts/slideLayout749.xml"/><Relationship Id="rId2" Type="http://schemas.openxmlformats.org/officeDocument/2006/relationships/slideLayout" Target="../slideLayouts/slideLayout744.xml"/><Relationship Id="rId16" Type="http://schemas.openxmlformats.org/officeDocument/2006/relationships/slideLayout" Target="../slideLayouts/slideLayout758.xml"/><Relationship Id="rId20" Type="http://schemas.openxmlformats.org/officeDocument/2006/relationships/slideLayout" Target="../slideLayouts/slideLayout762.xml"/><Relationship Id="rId29" Type="http://schemas.openxmlformats.org/officeDocument/2006/relationships/slideLayout" Target="../slideLayouts/slideLayout771.xml"/><Relationship Id="rId41" Type="http://schemas.openxmlformats.org/officeDocument/2006/relationships/theme" Target="../theme/theme24.xml"/><Relationship Id="rId1" Type="http://schemas.openxmlformats.org/officeDocument/2006/relationships/slideLayout" Target="../slideLayouts/slideLayout743.xml"/><Relationship Id="rId6" Type="http://schemas.openxmlformats.org/officeDocument/2006/relationships/slideLayout" Target="../slideLayouts/slideLayout748.xml"/><Relationship Id="rId11" Type="http://schemas.openxmlformats.org/officeDocument/2006/relationships/slideLayout" Target="../slideLayouts/slideLayout753.xml"/><Relationship Id="rId24" Type="http://schemas.openxmlformats.org/officeDocument/2006/relationships/slideLayout" Target="../slideLayouts/slideLayout766.xml"/><Relationship Id="rId32" Type="http://schemas.openxmlformats.org/officeDocument/2006/relationships/slideLayout" Target="../slideLayouts/slideLayout774.xml"/><Relationship Id="rId37" Type="http://schemas.openxmlformats.org/officeDocument/2006/relationships/slideLayout" Target="../slideLayouts/slideLayout779.xml"/><Relationship Id="rId40" Type="http://schemas.openxmlformats.org/officeDocument/2006/relationships/slideLayout" Target="../slideLayouts/slideLayout782.xml"/><Relationship Id="rId5" Type="http://schemas.openxmlformats.org/officeDocument/2006/relationships/slideLayout" Target="../slideLayouts/slideLayout747.xml"/><Relationship Id="rId15" Type="http://schemas.openxmlformats.org/officeDocument/2006/relationships/slideLayout" Target="../slideLayouts/slideLayout757.xml"/><Relationship Id="rId23" Type="http://schemas.openxmlformats.org/officeDocument/2006/relationships/slideLayout" Target="../slideLayouts/slideLayout765.xml"/><Relationship Id="rId28" Type="http://schemas.openxmlformats.org/officeDocument/2006/relationships/slideLayout" Target="../slideLayouts/slideLayout770.xml"/><Relationship Id="rId36" Type="http://schemas.openxmlformats.org/officeDocument/2006/relationships/slideLayout" Target="../slideLayouts/slideLayout778.xml"/><Relationship Id="rId10" Type="http://schemas.openxmlformats.org/officeDocument/2006/relationships/slideLayout" Target="../slideLayouts/slideLayout752.xml"/><Relationship Id="rId19" Type="http://schemas.openxmlformats.org/officeDocument/2006/relationships/slideLayout" Target="../slideLayouts/slideLayout761.xml"/><Relationship Id="rId31" Type="http://schemas.openxmlformats.org/officeDocument/2006/relationships/slideLayout" Target="../slideLayouts/slideLayout773.xml"/><Relationship Id="rId4" Type="http://schemas.openxmlformats.org/officeDocument/2006/relationships/slideLayout" Target="../slideLayouts/slideLayout746.xml"/><Relationship Id="rId9" Type="http://schemas.openxmlformats.org/officeDocument/2006/relationships/slideLayout" Target="../slideLayouts/slideLayout751.xml"/><Relationship Id="rId14" Type="http://schemas.openxmlformats.org/officeDocument/2006/relationships/slideLayout" Target="../slideLayouts/slideLayout756.xml"/><Relationship Id="rId22" Type="http://schemas.openxmlformats.org/officeDocument/2006/relationships/slideLayout" Target="../slideLayouts/slideLayout764.xml"/><Relationship Id="rId27" Type="http://schemas.openxmlformats.org/officeDocument/2006/relationships/slideLayout" Target="../slideLayouts/slideLayout769.xml"/><Relationship Id="rId30" Type="http://schemas.openxmlformats.org/officeDocument/2006/relationships/slideLayout" Target="../slideLayouts/slideLayout772.xml"/><Relationship Id="rId35" Type="http://schemas.openxmlformats.org/officeDocument/2006/relationships/slideLayout" Target="../slideLayouts/slideLayout777.xml"/><Relationship Id="rId8" Type="http://schemas.openxmlformats.org/officeDocument/2006/relationships/slideLayout" Target="../slideLayouts/slideLayout750.xml"/><Relationship Id="rId3" Type="http://schemas.openxmlformats.org/officeDocument/2006/relationships/slideLayout" Target="../slideLayouts/slideLayout745.xml"/><Relationship Id="rId12" Type="http://schemas.openxmlformats.org/officeDocument/2006/relationships/slideLayout" Target="../slideLayouts/slideLayout754.xml"/><Relationship Id="rId17" Type="http://schemas.openxmlformats.org/officeDocument/2006/relationships/slideLayout" Target="../slideLayouts/slideLayout759.xml"/><Relationship Id="rId25" Type="http://schemas.openxmlformats.org/officeDocument/2006/relationships/slideLayout" Target="../slideLayouts/slideLayout767.xml"/><Relationship Id="rId33" Type="http://schemas.openxmlformats.org/officeDocument/2006/relationships/slideLayout" Target="../slideLayouts/slideLayout775.xml"/><Relationship Id="rId38" Type="http://schemas.openxmlformats.org/officeDocument/2006/relationships/slideLayout" Target="../slideLayouts/slideLayout780.xml"/></Relationships>
</file>

<file path=ppt/slideMasters/_rels/slideMaster25.xml.rels><?xml version="1.0" encoding="UTF-8" standalone="yes"?>
<Relationships xmlns="http://schemas.openxmlformats.org/package/2006/relationships"><Relationship Id="rId13" Type="http://schemas.openxmlformats.org/officeDocument/2006/relationships/slideLayout" Target="../slideLayouts/slideLayout795.xml"/><Relationship Id="rId18" Type="http://schemas.openxmlformats.org/officeDocument/2006/relationships/slideLayout" Target="../slideLayouts/slideLayout800.xml"/><Relationship Id="rId26" Type="http://schemas.openxmlformats.org/officeDocument/2006/relationships/slideLayout" Target="../slideLayouts/slideLayout808.xml"/><Relationship Id="rId3" Type="http://schemas.openxmlformats.org/officeDocument/2006/relationships/slideLayout" Target="../slideLayouts/slideLayout785.xml"/><Relationship Id="rId21" Type="http://schemas.openxmlformats.org/officeDocument/2006/relationships/slideLayout" Target="../slideLayouts/slideLayout803.xml"/><Relationship Id="rId34" Type="http://schemas.openxmlformats.org/officeDocument/2006/relationships/slideLayout" Target="../slideLayouts/slideLayout816.xml"/><Relationship Id="rId7" Type="http://schemas.openxmlformats.org/officeDocument/2006/relationships/slideLayout" Target="../slideLayouts/slideLayout789.xml"/><Relationship Id="rId12" Type="http://schemas.openxmlformats.org/officeDocument/2006/relationships/slideLayout" Target="../slideLayouts/slideLayout794.xml"/><Relationship Id="rId17" Type="http://schemas.openxmlformats.org/officeDocument/2006/relationships/slideLayout" Target="../slideLayouts/slideLayout799.xml"/><Relationship Id="rId25" Type="http://schemas.openxmlformats.org/officeDocument/2006/relationships/slideLayout" Target="../slideLayouts/slideLayout807.xml"/><Relationship Id="rId33" Type="http://schemas.openxmlformats.org/officeDocument/2006/relationships/slideLayout" Target="../slideLayouts/slideLayout815.xml"/><Relationship Id="rId2" Type="http://schemas.openxmlformats.org/officeDocument/2006/relationships/slideLayout" Target="../slideLayouts/slideLayout784.xml"/><Relationship Id="rId16" Type="http://schemas.openxmlformats.org/officeDocument/2006/relationships/slideLayout" Target="../slideLayouts/slideLayout798.xml"/><Relationship Id="rId20" Type="http://schemas.openxmlformats.org/officeDocument/2006/relationships/slideLayout" Target="../slideLayouts/slideLayout802.xml"/><Relationship Id="rId29" Type="http://schemas.openxmlformats.org/officeDocument/2006/relationships/slideLayout" Target="../slideLayouts/slideLayout811.xml"/><Relationship Id="rId1" Type="http://schemas.openxmlformats.org/officeDocument/2006/relationships/slideLayout" Target="../slideLayouts/slideLayout783.xml"/><Relationship Id="rId6" Type="http://schemas.openxmlformats.org/officeDocument/2006/relationships/slideLayout" Target="../slideLayouts/slideLayout788.xml"/><Relationship Id="rId11" Type="http://schemas.openxmlformats.org/officeDocument/2006/relationships/slideLayout" Target="../slideLayouts/slideLayout793.xml"/><Relationship Id="rId24" Type="http://schemas.openxmlformats.org/officeDocument/2006/relationships/slideLayout" Target="../slideLayouts/slideLayout806.xml"/><Relationship Id="rId32" Type="http://schemas.openxmlformats.org/officeDocument/2006/relationships/slideLayout" Target="../slideLayouts/slideLayout814.xml"/><Relationship Id="rId5" Type="http://schemas.openxmlformats.org/officeDocument/2006/relationships/slideLayout" Target="../slideLayouts/slideLayout787.xml"/><Relationship Id="rId15" Type="http://schemas.openxmlformats.org/officeDocument/2006/relationships/slideLayout" Target="../slideLayouts/slideLayout797.xml"/><Relationship Id="rId23" Type="http://schemas.openxmlformats.org/officeDocument/2006/relationships/slideLayout" Target="../slideLayouts/slideLayout805.xml"/><Relationship Id="rId28" Type="http://schemas.openxmlformats.org/officeDocument/2006/relationships/slideLayout" Target="../slideLayouts/slideLayout810.xml"/><Relationship Id="rId36" Type="http://schemas.openxmlformats.org/officeDocument/2006/relationships/theme" Target="../theme/theme25.xml"/><Relationship Id="rId10" Type="http://schemas.openxmlformats.org/officeDocument/2006/relationships/slideLayout" Target="../slideLayouts/slideLayout792.xml"/><Relationship Id="rId19" Type="http://schemas.openxmlformats.org/officeDocument/2006/relationships/slideLayout" Target="../slideLayouts/slideLayout801.xml"/><Relationship Id="rId31" Type="http://schemas.openxmlformats.org/officeDocument/2006/relationships/slideLayout" Target="../slideLayouts/slideLayout813.xml"/><Relationship Id="rId4" Type="http://schemas.openxmlformats.org/officeDocument/2006/relationships/slideLayout" Target="../slideLayouts/slideLayout786.xml"/><Relationship Id="rId9" Type="http://schemas.openxmlformats.org/officeDocument/2006/relationships/slideLayout" Target="../slideLayouts/slideLayout791.xml"/><Relationship Id="rId14" Type="http://schemas.openxmlformats.org/officeDocument/2006/relationships/slideLayout" Target="../slideLayouts/slideLayout796.xml"/><Relationship Id="rId22" Type="http://schemas.openxmlformats.org/officeDocument/2006/relationships/slideLayout" Target="../slideLayouts/slideLayout804.xml"/><Relationship Id="rId27" Type="http://schemas.openxmlformats.org/officeDocument/2006/relationships/slideLayout" Target="../slideLayouts/slideLayout809.xml"/><Relationship Id="rId30" Type="http://schemas.openxmlformats.org/officeDocument/2006/relationships/slideLayout" Target="../slideLayouts/slideLayout812.xml"/><Relationship Id="rId35" Type="http://schemas.openxmlformats.org/officeDocument/2006/relationships/slideLayout" Target="../slideLayouts/slideLayout817.xml"/><Relationship Id="rId8" Type="http://schemas.openxmlformats.org/officeDocument/2006/relationships/slideLayout" Target="../slideLayouts/slideLayout790.xml"/></Relationships>
</file>

<file path=ppt/slideMasters/_rels/slideMaster26.xml.rels><?xml version="1.0" encoding="UTF-8" standalone="yes"?>
<Relationships xmlns="http://schemas.openxmlformats.org/package/2006/relationships"><Relationship Id="rId13" Type="http://schemas.openxmlformats.org/officeDocument/2006/relationships/slideLayout" Target="../slideLayouts/slideLayout830.xml"/><Relationship Id="rId18" Type="http://schemas.openxmlformats.org/officeDocument/2006/relationships/slideLayout" Target="../slideLayouts/slideLayout835.xml"/><Relationship Id="rId26" Type="http://schemas.openxmlformats.org/officeDocument/2006/relationships/slideLayout" Target="../slideLayouts/slideLayout843.xml"/><Relationship Id="rId39" Type="http://schemas.openxmlformats.org/officeDocument/2006/relationships/theme" Target="../theme/theme26.xml"/><Relationship Id="rId21" Type="http://schemas.openxmlformats.org/officeDocument/2006/relationships/slideLayout" Target="../slideLayouts/slideLayout838.xml"/><Relationship Id="rId34" Type="http://schemas.openxmlformats.org/officeDocument/2006/relationships/slideLayout" Target="../slideLayouts/slideLayout851.xml"/><Relationship Id="rId7" Type="http://schemas.openxmlformats.org/officeDocument/2006/relationships/slideLayout" Target="../slideLayouts/slideLayout824.xml"/><Relationship Id="rId12" Type="http://schemas.openxmlformats.org/officeDocument/2006/relationships/slideLayout" Target="../slideLayouts/slideLayout829.xml"/><Relationship Id="rId17" Type="http://schemas.openxmlformats.org/officeDocument/2006/relationships/slideLayout" Target="../slideLayouts/slideLayout834.xml"/><Relationship Id="rId25" Type="http://schemas.openxmlformats.org/officeDocument/2006/relationships/slideLayout" Target="../slideLayouts/slideLayout842.xml"/><Relationship Id="rId33" Type="http://schemas.openxmlformats.org/officeDocument/2006/relationships/slideLayout" Target="../slideLayouts/slideLayout850.xml"/><Relationship Id="rId38" Type="http://schemas.openxmlformats.org/officeDocument/2006/relationships/slideLayout" Target="../slideLayouts/slideLayout855.xml"/><Relationship Id="rId2" Type="http://schemas.openxmlformats.org/officeDocument/2006/relationships/slideLayout" Target="../slideLayouts/slideLayout819.xml"/><Relationship Id="rId16" Type="http://schemas.openxmlformats.org/officeDocument/2006/relationships/slideLayout" Target="../slideLayouts/slideLayout833.xml"/><Relationship Id="rId20" Type="http://schemas.openxmlformats.org/officeDocument/2006/relationships/slideLayout" Target="../slideLayouts/slideLayout837.xml"/><Relationship Id="rId29" Type="http://schemas.openxmlformats.org/officeDocument/2006/relationships/slideLayout" Target="../slideLayouts/slideLayout846.xml"/><Relationship Id="rId1" Type="http://schemas.openxmlformats.org/officeDocument/2006/relationships/slideLayout" Target="../slideLayouts/slideLayout818.xml"/><Relationship Id="rId6" Type="http://schemas.openxmlformats.org/officeDocument/2006/relationships/slideLayout" Target="../slideLayouts/slideLayout823.xml"/><Relationship Id="rId11" Type="http://schemas.openxmlformats.org/officeDocument/2006/relationships/slideLayout" Target="../slideLayouts/slideLayout828.xml"/><Relationship Id="rId24" Type="http://schemas.openxmlformats.org/officeDocument/2006/relationships/slideLayout" Target="../slideLayouts/slideLayout841.xml"/><Relationship Id="rId32" Type="http://schemas.openxmlformats.org/officeDocument/2006/relationships/slideLayout" Target="../slideLayouts/slideLayout849.xml"/><Relationship Id="rId37" Type="http://schemas.openxmlformats.org/officeDocument/2006/relationships/slideLayout" Target="../slideLayouts/slideLayout854.xml"/><Relationship Id="rId5" Type="http://schemas.openxmlformats.org/officeDocument/2006/relationships/slideLayout" Target="../slideLayouts/slideLayout822.xml"/><Relationship Id="rId15" Type="http://schemas.openxmlformats.org/officeDocument/2006/relationships/slideLayout" Target="../slideLayouts/slideLayout832.xml"/><Relationship Id="rId23" Type="http://schemas.openxmlformats.org/officeDocument/2006/relationships/slideLayout" Target="../slideLayouts/slideLayout840.xml"/><Relationship Id="rId28" Type="http://schemas.openxmlformats.org/officeDocument/2006/relationships/slideLayout" Target="../slideLayouts/slideLayout845.xml"/><Relationship Id="rId36" Type="http://schemas.openxmlformats.org/officeDocument/2006/relationships/slideLayout" Target="../slideLayouts/slideLayout853.xml"/><Relationship Id="rId10" Type="http://schemas.openxmlformats.org/officeDocument/2006/relationships/slideLayout" Target="../slideLayouts/slideLayout827.xml"/><Relationship Id="rId19" Type="http://schemas.openxmlformats.org/officeDocument/2006/relationships/slideLayout" Target="../slideLayouts/slideLayout836.xml"/><Relationship Id="rId31" Type="http://schemas.openxmlformats.org/officeDocument/2006/relationships/slideLayout" Target="../slideLayouts/slideLayout848.xml"/><Relationship Id="rId4" Type="http://schemas.openxmlformats.org/officeDocument/2006/relationships/slideLayout" Target="../slideLayouts/slideLayout821.xml"/><Relationship Id="rId9" Type="http://schemas.openxmlformats.org/officeDocument/2006/relationships/slideLayout" Target="../slideLayouts/slideLayout826.xml"/><Relationship Id="rId14" Type="http://schemas.openxmlformats.org/officeDocument/2006/relationships/slideLayout" Target="../slideLayouts/slideLayout831.xml"/><Relationship Id="rId22" Type="http://schemas.openxmlformats.org/officeDocument/2006/relationships/slideLayout" Target="../slideLayouts/slideLayout839.xml"/><Relationship Id="rId27" Type="http://schemas.openxmlformats.org/officeDocument/2006/relationships/slideLayout" Target="../slideLayouts/slideLayout844.xml"/><Relationship Id="rId30" Type="http://schemas.openxmlformats.org/officeDocument/2006/relationships/slideLayout" Target="../slideLayouts/slideLayout847.xml"/><Relationship Id="rId35" Type="http://schemas.openxmlformats.org/officeDocument/2006/relationships/slideLayout" Target="../slideLayouts/slideLayout852.xml"/><Relationship Id="rId8" Type="http://schemas.openxmlformats.org/officeDocument/2006/relationships/slideLayout" Target="../slideLayouts/slideLayout825.xml"/><Relationship Id="rId3" Type="http://schemas.openxmlformats.org/officeDocument/2006/relationships/slideLayout" Target="../slideLayouts/slideLayout820.xml"/></Relationships>
</file>

<file path=ppt/slideMasters/_rels/slideMaster27.xml.rels><?xml version="1.0" encoding="UTF-8" standalone="yes"?>
<Relationships xmlns="http://schemas.openxmlformats.org/package/2006/relationships"><Relationship Id="rId3" Type="http://schemas.openxmlformats.org/officeDocument/2006/relationships/slideLayout" Target="../slideLayouts/slideLayout858.xml"/><Relationship Id="rId2" Type="http://schemas.openxmlformats.org/officeDocument/2006/relationships/slideLayout" Target="../slideLayouts/slideLayout857.xml"/><Relationship Id="rId1" Type="http://schemas.openxmlformats.org/officeDocument/2006/relationships/slideLayout" Target="../slideLayouts/slideLayout856.xml"/><Relationship Id="rId6" Type="http://schemas.openxmlformats.org/officeDocument/2006/relationships/theme" Target="../theme/theme27.xml"/><Relationship Id="rId5" Type="http://schemas.openxmlformats.org/officeDocument/2006/relationships/slideLayout" Target="../slideLayouts/slideLayout860.xml"/><Relationship Id="rId4" Type="http://schemas.openxmlformats.org/officeDocument/2006/relationships/slideLayout" Target="../slideLayouts/slideLayout859.xml"/></Relationships>
</file>

<file path=ppt/slideMasters/_rels/slideMaster28.xml.rels><?xml version="1.0" encoding="UTF-8" standalone="yes"?>
<Relationships xmlns="http://schemas.openxmlformats.org/package/2006/relationships"><Relationship Id="rId13" Type="http://schemas.openxmlformats.org/officeDocument/2006/relationships/slideLayout" Target="../slideLayouts/slideLayout873.xml"/><Relationship Id="rId18" Type="http://schemas.openxmlformats.org/officeDocument/2006/relationships/slideLayout" Target="../slideLayouts/slideLayout878.xml"/><Relationship Id="rId26" Type="http://schemas.openxmlformats.org/officeDocument/2006/relationships/slideLayout" Target="../slideLayouts/slideLayout886.xml"/><Relationship Id="rId21" Type="http://schemas.openxmlformats.org/officeDocument/2006/relationships/slideLayout" Target="../slideLayouts/slideLayout881.xml"/><Relationship Id="rId34" Type="http://schemas.openxmlformats.org/officeDocument/2006/relationships/slideLayout" Target="../slideLayouts/slideLayout894.xml"/><Relationship Id="rId7" Type="http://schemas.openxmlformats.org/officeDocument/2006/relationships/slideLayout" Target="../slideLayouts/slideLayout867.xml"/><Relationship Id="rId12" Type="http://schemas.openxmlformats.org/officeDocument/2006/relationships/slideLayout" Target="../slideLayouts/slideLayout872.xml"/><Relationship Id="rId17" Type="http://schemas.openxmlformats.org/officeDocument/2006/relationships/slideLayout" Target="../slideLayouts/slideLayout877.xml"/><Relationship Id="rId25" Type="http://schemas.openxmlformats.org/officeDocument/2006/relationships/slideLayout" Target="../slideLayouts/slideLayout885.xml"/><Relationship Id="rId33" Type="http://schemas.openxmlformats.org/officeDocument/2006/relationships/slideLayout" Target="../slideLayouts/slideLayout893.xml"/><Relationship Id="rId38" Type="http://schemas.openxmlformats.org/officeDocument/2006/relationships/theme" Target="../theme/theme28.xml"/><Relationship Id="rId2" Type="http://schemas.openxmlformats.org/officeDocument/2006/relationships/slideLayout" Target="../slideLayouts/slideLayout862.xml"/><Relationship Id="rId16" Type="http://schemas.openxmlformats.org/officeDocument/2006/relationships/slideLayout" Target="../slideLayouts/slideLayout876.xml"/><Relationship Id="rId20" Type="http://schemas.openxmlformats.org/officeDocument/2006/relationships/slideLayout" Target="../slideLayouts/slideLayout880.xml"/><Relationship Id="rId29" Type="http://schemas.openxmlformats.org/officeDocument/2006/relationships/slideLayout" Target="../slideLayouts/slideLayout889.xml"/><Relationship Id="rId1" Type="http://schemas.openxmlformats.org/officeDocument/2006/relationships/slideLayout" Target="../slideLayouts/slideLayout861.xml"/><Relationship Id="rId6" Type="http://schemas.openxmlformats.org/officeDocument/2006/relationships/slideLayout" Target="../slideLayouts/slideLayout866.xml"/><Relationship Id="rId11" Type="http://schemas.openxmlformats.org/officeDocument/2006/relationships/slideLayout" Target="../slideLayouts/slideLayout871.xml"/><Relationship Id="rId24" Type="http://schemas.openxmlformats.org/officeDocument/2006/relationships/slideLayout" Target="../slideLayouts/slideLayout884.xml"/><Relationship Id="rId32" Type="http://schemas.openxmlformats.org/officeDocument/2006/relationships/slideLayout" Target="../slideLayouts/slideLayout892.xml"/><Relationship Id="rId37" Type="http://schemas.openxmlformats.org/officeDocument/2006/relationships/slideLayout" Target="../slideLayouts/slideLayout897.xml"/><Relationship Id="rId5" Type="http://schemas.openxmlformats.org/officeDocument/2006/relationships/slideLayout" Target="../slideLayouts/slideLayout865.xml"/><Relationship Id="rId15" Type="http://schemas.openxmlformats.org/officeDocument/2006/relationships/slideLayout" Target="../slideLayouts/slideLayout875.xml"/><Relationship Id="rId23" Type="http://schemas.openxmlformats.org/officeDocument/2006/relationships/slideLayout" Target="../slideLayouts/slideLayout883.xml"/><Relationship Id="rId28" Type="http://schemas.openxmlformats.org/officeDocument/2006/relationships/slideLayout" Target="../slideLayouts/slideLayout888.xml"/><Relationship Id="rId36" Type="http://schemas.openxmlformats.org/officeDocument/2006/relationships/slideLayout" Target="../slideLayouts/slideLayout896.xml"/><Relationship Id="rId10" Type="http://schemas.openxmlformats.org/officeDocument/2006/relationships/slideLayout" Target="../slideLayouts/slideLayout870.xml"/><Relationship Id="rId19" Type="http://schemas.openxmlformats.org/officeDocument/2006/relationships/slideLayout" Target="../slideLayouts/slideLayout879.xml"/><Relationship Id="rId31" Type="http://schemas.openxmlformats.org/officeDocument/2006/relationships/slideLayout" Target="../slideLayouts/slideLayout891.xml"/><Relationship Id="rId4" Type="http://schemas.openxmlformats.org/officeDocument/2006/relationships/slideLayout" Target="../slideLayouts/slideLayout864.xml"/><Relationship Id="rId9" Type="http://schemas.openxmlformats.org/officeDocument/2006/relationships/slideLayout" Target="../slideLayouts/slideLayout869.xml"/><Relationship Id="rId14" Type="http://schemas.openxmlformats.org/officeDocument/2006/relationships/slideLayout" Target="../slideLayouts/slideLayout874.xml"/><Relationship Id="rId22" Type="http://schemas.openxmlformats.org/officeDocument/2006/relationships/slideLayout" Target="../slideLayouts/slideLayout882.xml"/><Relationship Id="rId27" Type="http://schemas.openxmlformats.org/officeDocument/2006/relationships/slideLayout" Target="../slideLayouts/slideLayout887.xml"/><Relationship Id="rId30" Type="http://schemas.openxmlformats.org/officeDocument/2006/relationships/slideLayout" Target="../slideLayouts/slideLayout890.xml"/><Relationship Id="rId35" Type="http://schemas.openxmlformats.org/officeDocument/2006/relationships/slideLayout" Target="../slideLayouts/slideLayout895.xml"/><Relationship Id="rId8" Type="http://schemas.openxmlformats.org/officeDocument/2006/relationships/slideLayout" Target="../slideLayouts/slideLayout868.xml"/><Relationship Id="rId3" Type="http://schemas.openxmlformats.org/officeDocument/2006/relationships/slideLayout" Target="../slideLayouts/slideLayout863.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905.xml"/><Relationship Id="rId3" Type="http://schemas.openxmlformats.org/officeDocument/2006/relationships/slideLayout" Target="../slideLayouts/slideLayout900.xml"/><Relationship Id="rId7" Type="http://schemas.openxmlformats.org/officeDocument/2006/relationships/slideLayout" Target="../slideLayouts/slideLayout904.xml"/><Relationship Id="rId2" Type="http://schemas.openxmlformats.org/officeDocument/2006/relationships/slideLayout" Target="../slideLayouts/slideLayout899.xml"/><Relationship Id="rId1" Type="http://schemas.openxmlformats.org/officeDocument/2006/relationships/slideLayout" Target="../slideLayouts/slideLayout898.xml"/><Relationship Id="rId6" Type="http://schemas.openxmlformats.org/officeDocument/2006/relationships/slideLayout" Target="../slideLayouts/slideLayout903.xml"/><Relationship Id="rId11" Type="http://schemas.openxmlformats.org/officeDocument/2006/relationships/image" Target="../media/image44.png"/><Relationship Id="rId5" Type="http://schemas.openxmlformats.org/officeDocument/2006/relationships/slideLayout" Target="../slideLayouts/slideLayout902.xml"/><Relationship Id="rId10" Type="http://schemas.openxmlformats.org/officeDocument/2006/relationships/theme" Target="../theme/theme29.xml"/><Relationship Id="rId4" Type="http://schemas.openxmlformats.org/officeDocument/2006/relationships/slideLayout" Target="../slideLayouts/slideLayout901.xml"/><Relationship Id="rId9" Type="http://schemas.openxmlformats.org/officeDocument/2006/relationships/slideLayout" Target="../slideLayouts/slideLayout90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theme" Target="../theme/theme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s>
</file>

<file path=ppt/slideMasters/_rels/slideMaster30.xml.rels><?xml version="1.0" encoding="UTF-8" standalone="yes"?>
<Relationships xmlns="http://schemas.openxmlformats.org/package/2006/relationships"><Relationship Id="rId3" Type="http://schemas.openxmlformats.org/officeDocument/2006/relationships/slideLayout" Target="../slideLayouts/slideLayout909.xml"/><Relationship Id="rId7" Type="http://schemas.openxmlformats.org/officeDocument/2006/relationships/image" Target="../media/image50.jpeg"/><Relationship Id="rId2" Type="http://schemas.openxmlformats.org/officeDocument/2006/relationships/slideLayout" Target="../slideLayouts/slideLayout908.xml"/><Relationship Id="rId1" Type="http://schemas.openxmlformats.org/officeDocument/2006/relationships/slideLayout" Target="../slideLayouts/slideLayout907.xml"/><Relationship Id="rId6" Type="http://schemas.openxmlformats.org/officeDocument/2006/relationships/theme" Target="../theme/theme30.xml"/><Relationship Id="rId5" Type="http://schemas.openxmlformats.org/officeDocument/2006/relationships/slideLayout" Target="../slideLayouts/slideLayout911.xml"/><Relationship Id="rId4" Type="http://schemas.openxmlformats.org/officeDocument/2006/relationships/slideLayout" Target="../slideLayouts/slideLayout91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theme" Target="../theme/theme4.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8" Type="http://schemas.openxmlformats.org/officeDocument/2006/relationships/slideLayout" Target="../slideLayouts/slideLayout113.xml"/><Relationship Id="rId3"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21" Type="http://schemas.openxmlformats.org/officeDocument/2006/relationships/slideLayout" Target="../slideLayouts/slideLayout162.xml"/><Relationship Id="rId34" Type="http://schemas.openxmlformats.org/officeDocument/2006/relationships/slideLayout" Target="../slideLayouts/slideLayout175.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37" Type="http://schemas.openxmlformats.org/officeDocument/2006/relationships/theme" Target="../theme/theme5.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36" Type="http://schemas.openxmlformats.org/officeDocument/2006/relationships/slideLayout" Target="../slideLayouts/slideLayout177.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35" Type="http://schemas.openxmlformats.org/officeDocument/2006/relationships/slideLayout" Target="../slideLayouts/slideLayout176.xml"/><Relationship Id="rId8" Type="http://schemas.openxmlformats.org/officeDocument/2006/relationships/slideLayout" Target="../slideLayouts/slideLayout149.xml"/><Relationship Id="rId3" Type="http://schemas.openxmlformats.org/officeDocument/2006/relationships/slideLayout" Target="../slideLayouts/slideLayout14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21" Type="http://schemas.openxmlformats.org/officeDocument/2006/relationships/slideLayout" Target="../slideLayouts/slideLayout198.xml"/><Relationship Id="rId34" Type="http://schemas.openxmlformats.org/officeDocument/2006/relationships/slideLayout" Target="../slideLayouts/slideLayout211.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33" Type="http://schemas.openxmlformats.org/officeDocument/2006/relationships/slideLayout" Target="../slideLayouts/slideLayout210.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29" Type="http://schemas.openxmlformats.org/officeDocument/2006/relationships/slideLayout" Target="../slideLayouts/slideLayout206.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32" Type="http://schemas.openxmlformats.org/officeDocument/2006/relationships/slideLayout" Target="../slideLayouts/slideLayout209.xml"/><Relationship Id="rId37" Type="http://schemas.openxmlformats.org/officeDocument/2006/relationships/theme" Target="../theme/theme6.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slideLayout" Target="../slideLayouts/slideLayout205.xml"/><Relationship Id="rId36" Type="http://schemas.openxmlformats.org/officeDocument/2006/relationships/slideLayout" Target="../slideLayouts/slideLayout213.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31" Type="http://schemas.openxmlformats.org/officeDocument/2006/relationships/slideLayout" Target="../slideLayouts/slideLayout208.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 Id="rId30" Type="http://schemas.openxmlformats.org/officeDocument/2006/relationships/slideLayout" Target="../slideLayouts/slideLayout207.xml"/><Relationship Id="rId35" Type="http://schemas.openxmlformats.org/officeDocument/2006/relationships/slideLayout" Target="../slideLayouts/slideLayout212.xml"/><Relationship Id="rId8" Type="http://schemas.openxmlformats.org/officeDocument/2006/relationships/slideLayout" Target="../slideLayouts/slideLayout185.xml"/><Relationship Id="rId3" Type="http://schemas.openxmlformats.org/officeDocument/2006/relationships/slideLayout" Target="../slideLayouts/slideLayout18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slideLayout" Target="../slideLayouts/slideLayout239.xml"/><Relationship Id="rId21" Type="http://schemas.openxmlformats.org/officeDocument/2006/relationships/slideLayout" Target="../slideLayouts/slideLayout234.xml"/><Relationship Id="rId34" Type="http://schemas.openxmlformats.org/officeDocument/2006/relationships/slideLayout" Target="../slideLayouts/slideLayout247.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33" Type="http://schemas.openxmlformats.org/officeDocument/2006/relationships/slideLayout" Target="../slideLayouts/slideLayout246.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29" Type="http://schemas.openxmlformats.org/officeDocument/2006/relationships/slideLayout" Target="../slideLayouts/slideLayout242.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32" Type="http://schemas.openxmlformats.org/officeDocument/2006/relationships/slideLayout" Target="../slideLayouts/slideLayout245.xml"/><Relationship Id="rId37" Type="http://schemas.openxmlformats.org/officeDocument/2006/relationships/theme" Target="../theme/theme7.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36" Type="http://schemas.openxmlformats.org/officeDocument/2006/relationships/slideLayout" Target="../slideLayouts/slideLayout249.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31" Type="http://schemas.openxmlformats.org/officeDocument/2006/relationships/slideLayout" Target="../slideLayouts/slideLayout244.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 Id="rId30" Type="http://schemas.openxmlformats.org/officeDocument/2006/relationships/slideLayout" Target="../slideLayouts/slideLayout243.xml"/><Relationship Id="rId35" Type="http://schemas.openxmlformats.org/officeDocument/2006/relationships/slideLayout" Target="../slideLayouts/slideLayout248.xml"/><Relationship Id="rId8" Type="http://schemas.openxmlformats.org/officeDocument/2006/relationships/slideLayout" Target="../slideLayouts/slideLayout221.xml"/><Relationship Id="rId3" Type="http://schemas.openxmlformats.org/officeDocument/2006/relationships/slideLayout" Target="../slideLayouts/slideLayout21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62.xml"/><Relationship Id="rId18" Type="http://schemas.openxmlformats.org/officeDocument/2006/relationships/slideLayout" Target="../slideLayouts/slideLayout267.xml"/><Relationship Id="rId26" Type="http://schemas.openxmlformats.org/officeDocument/2006/relationships/slideLayout" Target="../slideLayouts/slideLayout275.xml"/><Relationship Id="rId21" Type="http://schemas.openxmlformats.org/officeDocument/2006/relationships/slideLayout" Target="../slideLayouts/slideLayout270.xml"/><Relationship Id="rId34" Type="http://schemas.openxmlformats.org/officeDocument/2006/relationships/slideLayout" Target="../slideLayouts/slideLayout283.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5" Type="http://schemas.openxmlformats.org/officeDocument/2006/relationships/slideLayout" Target="../slideLayouts/slideLayout274.xml"/><Relationship Id="rId33" Type="http://schemas.openxmlformats.org/officeDocument/2006/relationships/slideLayout" Target="../slideLayouts/slideLayout282.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20" Type="http://schemas.openxmlformats.org/officeDocument/2006/relationships/slideLayout" Target="../slideLayouts/slideLayout269.xml"/><Relationship Id="rId29" Type="http://schemas.openxmlformats.org/officeDocument/2006/relationships/slideLayout" Target="../slideLayouts/slideLayout278.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24" Type="http://schemas.openxmlformats.org/officeDocument/2006/relationships/slideLayout" Target="../slideLayouts/slideLayout273.xml"/><Relationship Id="rId32" Type="http://schemas.openxmlformats.org/officeDocument/2006/relationships/slideLayout" Target="../slideLayouts/slideLayout281.xml"/><Relationship Id="rId37" Type="http://schemas.openxmlformats.org/officeDocument/2006/relationships/theme" Target="../theme/theme8.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23" Type="http://schemas.openxmlformats.org/officeDocument/2006/relationships/slideLayout" Target="../slideLayouts/slideLayout272.xml"/><Relationship Id="rId28" Type="http://schemas.openxmlformats.org/officeDocument/2006/relationships/slideLayout" Target="../slideLayouts/slideLayout277.xml"/><Relationship Id="rId36" Type="http://schemas.openxmlformats.org/officeDocument/2006/relationships/slideLayout" Target="../slideLayouts/slideLayout285.xml"/><Relationship Id="rId10" Type="http://schemas.openxmlformats.org/officeDocument/2006/relationships/slideLayout" Target="../slideLayouts/slideLayout259.xml"/><Relationship Id="rId19" Type="http://schemas.openxmlformats.org/officeDocument/2006/relationships/slideLayout" Target="../slideLayouts/slideLayout268.xml"/><Relationship Id="rId31" Type="http://schemas.openxmlformats.org/officeDocument/2006/relationships/slideLayout" Target="../slideLayouts/slideLayout280.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 Id="rId22" Type="http://schemas.openxmlformats.org/officeDocument/2006/relationships/slideLayout" Target="../slideLayouts/slideLayout271.xml"/><Relationship Id="rId27" Type="http://schemas.openxmlformats.org/officeDocument/2006/relationships/slideLayout" Target="../slideLayouts/slideLayout276.xml"/><Relationship Id="rId30" Type="http://schemas.openxmlformats.org/officeDocument/2006/relationships/slideLayout" Target="../slideLayouts/slideLayout279.xml"/><Relationship Id="rId35" Type="http://schemas.openxmlformats.org/officeDocument/2006/relationships/slideLayout" Target="../slideLayouts/slideLayout284.xml"/><Relationship Id="rId8" Type="http://schemas.openxmlformats.org/officeDocument/2006/relationships/slideLayout" Target="../slideLayouts/slideLayout257.xml"/><Relationship Id="rId3" Type="http://schemas.openxmlformats.org/officeDocument/2006/relationships/slideLayout" Target="../slideLayouts/slideLayout252.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98.xml"/><Relationship Id="rId18" Type="http://schemas.openxmlformats.org/officeDocument/2006/relationships/slideLayout" Target="../slideLayouts/slideLayout303.xml"/><Relationship Id="rId26" Type="http://schemas.openxmlformats.org/officeDocument/2006/relationships/slideLayout" Target="../slideLayouts/slideLayout311.xml"/><Relationship Id="rId21" Type="http://schemas.openxmlformats.org/officeDocument/2006/relationships/slideLayout" Target="../slideLayouts/slideLayout306.xml"/><Relationship Id="rId34" Type="http://schemas.openxmlformats.org/officeDocument/2006/relationships/slideLayout" Target="../slideLayouts/slideLayout319.xml"/><Relationship Id="rId7" Type="http://schemas.openxmlformats.org/officeDocument/2006/relationships/slideLayout" Target="../slideLayouts/slideLayout292.xml"/><Relationship Id="rId12" Type="http://schemas.openxmlformats.org/officeDocument/2006/relationships/slideLayout" Target="../slideLayouts/slideLayout297.xml"/><Relationship Id="rId17" Type="http://schemas.openxmlformats.org/officeDocument/2006/relationships/slideLayout" Target="../slideLayouts/slideLayout302.xml"/><Relationship Id="rId25" Type="http://schemas.openxmlformats.org/officeDocument/2006/relationships/slideLayout" Target="../slideLayouts/slideLayout310.xml"/><Relationship Id="rId33" Type="http://schemas.openxmlformats.org/officeDocument/2006/relationships/slideLayout" Target="../slideLayouts/slideLayout318.xml"/><Relationship Id="rId2" Type="http://schemas.openxmlformats.org/officeDocument/2006/relationships/slideLayout" Target="../slideLayouts/slideLayout287.xml"/><Relationship Id="rId16" Type="http://schemas.openxmlformats.org/officeDocument/2006/relationships/slideLayout" Target="../slideLayouts/slideLayout301.xml"/><Relationship Id="rId20" Type="http://schemas.openxmlformats.org/officeDocument/2006/relationships/slideLayout" Target="../slideLayouts/slideLayout305.xml"/><Relationship Id="rId29" Type="http://schemas.openxmlformats.org/officeDocument/2006/relationships/slideLayout" Target="../slideLayouts/slideLayout314.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11" Type="http://schemas.openxmlformats.org/officeDocument/2006/relationships/slideLayout" Target="../slideLayouts/slideLayout296.xml"/><Relationship Id="rId24" Type="http://schemas.openxmlformats.org/officeDocument/2006/relationships/slideLayout" Target="../slideLayouts/slideLayout309.xml"/><Relationship Id="rId32" Type="http://schemas.openxmlformats.org/officeDocument/2006/relationships/slideLayout" Target="../slideLayouts/slideLayout317.xml"/><Relationship Id="rId37" Type="http://schemas.openxmlformats.org/officeDocument/2006/relationships/theme" Target="../theme/theme9.xml"/><Relationship Id="rId5" Type="http://schemas.openxmlformats.org/officeDocument/2006/relationships/slideLayout" Target="../slideLayouts/slideLayout290.xml"/><Relationship Id="rId15" Type="http://schemas.openxmlformats.org/officeDocument/2006/relationships/slideLayout" Target="../slideLayouts/slideLayout300.xml"/><Relationship Id="rId23" Type="http://schemas.openxmlformats.org/officeDocument/2006/relationships/slideLayout" Target="../slideLayouts/slideLayout308.xml"/><Relationship Id="rId28" Type="http://schemas.openxmlformats.org/officeDocument/2006/relationships/slideLayout" Target="../slideLayouts/slideLayout313.xml"/><Relationship Id="rId36" Type="http://schemas.openxmlformats.org/officeDocument/2006/relationships/slideLayout" Target="../slideLayouts/slideLayout321.xml"/><Relationship Id="rId10" Type="http://schemas.openxmlformats.org/officeDocument/2006/relationships/slideLayout" Target="../slideLayouts/slideLayout295.xml"/><Relationship Id="rId19" Type="http://schemas.openxmlformats.org/officeDocument/2006/relationships/slideLayout" Target="../slideLayouts/slideLayout304.xml"/><Relationship Id="rId31" Type="http://schemas.openxmlformats.org/officeDocument/2006/relationships/slideLayout" Target="../slideLayouts/slideLayout316.xml"/><Relationship Id="rId4" Type="http://schemas.openxmlformats.org/officeDocument/2006/relationships/slideLayout" Target="../slideLayouts/slideLayout289.xml"/><Relationship Id="rId9" Type="http://schemas.openxmlformats.org/officeDocument/2006/relationships/slideLayout" Target="../slideLayouts/slideLayout294.xml"/><Relationship Id="rId14" Type="http://schemas.openxmlformats.org/officeDocument/2006/relationships/slideLayout" Target="../slideLayouts/slideLayout299.xml"/><Relationship Id="rId22" Type="http://schemas.openxmlformats.org/officeDocument/2006/relationships/slideLayout" Target="../slideLayouts/slideLayout307.xml"/><Relationship Id="rId27" Type="http://schemas.openxmlformats.org/officeDocument/2006/relationships/slideLayout" Target="../slideLayouts/slideLayout312.xml"/><Relationship Id="rId30" Type="http://schemas.openxmlformats.org/officeDocument/2006/relationships/slideLayout" Target="../slideLayouts/slideLayout315.xml"/><Relationship Id="rId35" Type="http://schemas.openxmlformats.org/officeDocument/2006/relationships/slideLayout" Target="../slideLayouts/slideLayout320.xml"/><Relationship Id="rId8" Type="http://schemas.openxmlformats.org/officeDocument/2006/relationships/slideLayout" Target="../slideLayouts/slideLayout293.xml"/><Relationship Id="rId3" Type="http://schemas.openxmlformats.org/officeDocument/2006/relationships/slideLayout" Target="../slideLayouts/slideLayout2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IBM Plex Sans" panose="020B0503050203000203" pitchFamily="34" charset="0"/>
                <a:ea typeface="IBM Plex Sans" panose="020B0503050203000203" pitchFamily="34"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IBM Plex Sans" panose="020B0503050203000203" pitchFamily="34" charset="0"/>
                <a:ea typeface="IBM Plex Sans" panose="020B0503050203000203" pitchFamily="34" charset="0"/>
                <a:cs typeface="Arial" charset="0"/>
              </a:defRPr>
            </a:lvl1pPr>
          </a:lstStyle>
          <a:p>
            <a:r>
              <a:rPr lang="en-US" dirty="0"/>
              <a:t>IBM Cloud / Management and Platform Use Case 1 / January 31, 2018 / © 2018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sldNum="0" hdr="0" dt="0"/>
  <p:txStyles>
    <p:titleStyle>
      <a:lvl1pPr algn="l" defTabSz="457200" rtl="0" eaLnBrk="1" latinLnBrk="0" hangingPunct="1">
        <a:lnSpc>
          <a:spcPct val="90000"/>
        </a:lnSpc>
        <a:spcBef>
          <a:spcPct val="0"/>
        </a:spcBef>
        <a:buNone/>
        <a:defRPr sz="2400" b="0" i="0" kern="1200">
          <a:solidFill>
            <a:schemeClr val="bg2"/>
          </a:solidFill>
          <a:latin typeface="IBM Plex Sans" panose="020B0503050203000203" pitchFamily="34" charset="0"/>
          <a:ea typeface="IBM Plex Sans" panose="020B0503050203000203" pitchFamily="34"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IBM Plex Sans" panose="020B0503050203000203" pitchFamily="34" charset="0"/>
          <a:ea typeface="IBM Plex Sans" panose="020B0503050203000203" pitchFamily="34" charset="0"/>
          <a:cs typeface="Arial" charset="0"/>
        </a:defRPr>
      </a:lvl1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mn-lt"/>
                <a:ea typeface="IBM Plex Sans" panose="020B0503050203000203" pitchFamily="34" charset="0"/>
                <a:cs typeface="Arial" charset="0"/>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mn-lt"/>
                <a:ea typeface="IBM Plex Sans" panose="020B0503050203000203" pitchFamily="34" charset="0"/>
                <a:cs typeface="Arial" charset="0"/>
              </a:defRPr>
            </a:lvl1pPr>
          </a:lstStyle>
          <a:p>
            <a:r>
              <a:rPr lang="de-DE" dirty="0">
                <a:solidFill>
                  <a:srgbClr val="FFFFFF"/>
                </a:solidFill>
              </a:rPr>
              <a:t>IBM Cloud / DOC ID / </a:t>
            </a:r>
            <a:r>
              <a:rPr lang="de-DE" dirty="0" err="1">
                <a:solidFill>
                  <a:srgbClr val="FFFFFF"/>
                </a:solidFill>
              </a:rPr>
              <a:t>Month</a:t>
            </a:r>
            <a:r>
              <a:rPr lang="de-DE" dirty="0">
                <a:solidFill>
                  <a:srgbClr val="FFFFFF"/>
                </a:solidFill>
              </a:rPr>
              <a:t> XX, 2017 / © 2017 IBM Corporation</a:t>
            </a:r>
            <a:endParaRPr lang="en-US" dirty="0">
              <a:solidFill>
                <a:srgbClr val="FFFFFF"/>
              </a:solidFill>
            </a:endParaRPr>
          </a:p>
        </p:txBody>
      </p:sp>
    </p:spTree>
    <p:extLst>
      <p:ext uri="{BB962C8B-B14F-4D97-AF65-F5344CB8AC3E}">
        <p14:creationId xmlns:p14="http://schemas.microsoft.com/office/powerpoint/2010/main" val="349058617"/>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 id="2147484045" r:id="rId27"/>
    <p:sldLayoutId id="2147484046" r:id="rId28"/>
    <p:sldLayoutId id="2147484047" r:id="rId29"/>
    <p:sldLayoutId id="2147484048" r:id="rId30"/>
    <p:sldLayoutId id="2147484049" r:id="rId31"/>
    <p:sldLayoutId id="2147484050" r:id="rId32"/>
  </p:sldLayoutIdLst>
  <p:hf hdr="0" dt="0"/>
  <p:txStyles>
    <p:titleStyle>
      <a:lvl1pPr algn="l" defTabSz="457200" rtl="0" eaLnBrk="1" latinLnBrk="0" hangingPunct="1">
        <a:lnSpc>
          <a:spcPct val="90000"/>
        </a:lnSpc>
        <a:spcBef>
          <a:spcPct val="0"/>
        </a:spcBef>
        <a:buNone/>
        <a:defRPr sz="2400" b="0" i="0" kern="1200">
          <a:solidFill>
            <a:schemeClr val="bg2"/>
          </a:solidFill>
          <a:latin typeface="+mj-lt"/>
          <a:ea typeface="IBM Plex Sans" panose="020B0503050203000203" pitchFamily="34"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mn-lt"/>
          <a:ea typeface="IBM Plex Sans" panose="020B0503050203000203" pitchFamily="34" charset="0"/>
          <a:cs typeface="Arial" charset="0"/>
        </a:defRPr>
      </a:lvl1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mn-lt"/>
                <a:ea typeface="IBM Plex Sans" panose="020B0503050203000203" pitchFamily="34" charset="0"/>
                <a:cs typeface="Arial" charset="0"/>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mn-lt"/>
                <a:ea typeface="IBM Plex Sans" panose="020B0503050203000203" pitchFamily="34" charset="0"/>
                <a:cs typeface="Arial" charset="0"/>
              </a:defRPr>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Tree>
    <p:extLst>
      <p:ext uri="{BB962C8B-B14F-4D97-AF65-F5344CB8AC3E}">
        <p14:creationId xmlns:p14="http://schemas.microsoft.com/office/powerpoint/2010/main" val="561780351"/>
      </p:ext>
    </p:extLst>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 id="2147484064" r:id="rId12"/>
    <p:sldLayoutId id="2147484065" r:id="rId13"/>
    <p:sldLayoutId id="2147484066" r:id="rId14"/>
    <p:sldLayoutId id="2147484067" r:id="rId15"/>
    <p:sldLayoutId id="2147484068" r:id="rId16"/>
    <p:sldLayoutId id="2147484069" r:id="rId17"/>
    <p:sldLayoutId id="2147484070" r:id="rId18"/>
    <p:sldLayoutId id="2147484071" r:id="rId19"/>
    <p:sldLayoutId id="2147484072" r:id="rId20"/>
    <p:sldLayoutId id="2147484073" r:id="rId21"/>
    <p:sldLayoutId id="2147484074" r:id="rId22"/>
    <p:sldLayoutId id="2147484075" r:id="rId23"/>
    <p:sldLayoutId id="2147484076" r:id="rId24"/>
    <p:sldLayoutId id="2147484077" r:id="rId25"/>
    <p:sldLayoutId id="2147484078" r:id="rId26"/>
    <p:sldLayoutId id="2147484079" r:id="rId27"/>
    <p:sldLayoutId id="2147484080" r:id="rId28"/>
    <p:sldLayoutId id="2147484081" r:id="rId29"/>
    <p:sldLayoutId id="2147484082" r:id="rId30"/>
    <p:sldLayoutId id="2147484083" r:id="rId31"/>
    <p:sldLayoutId id="2147484084" r:id="rId32"/>
    <p:sldLayoutId id="2147484085" r:id="rId33"/>
    <p:sldLayoutId id="2147484086" r:id="rId34"/>
    <p:sldLayoutId id="2147484087" r:id="rId35"/>
  </p:sldLayoutIdLst>
  <p:hf hdr="0" dt="0"/>
  <p:txStyles>
    <p:titleStyle>
      <a:lvl1pPr algn="l" defTabSz="457200" rtl="0" eaLnBrk="1" latinLnBrk="0" hangingPunct="1">
        <a:lnSpc>
          <a:spcPct val="90000"/>
        </a:lnSpc>
        <a:spcBef>
          <a:spcPct val="0"/>
        </a:spcBef>
        <a:buNone/>
        <a:defRPr sz="2400" b="0" i="0" kern="1200">
          <a:solidFill>
            <a:schemeClr val="tx1"/>
          </a:solidFill>
          <a:latin typeface="+mj-lt"/>
          <a:ea typeface="IBM Plex Sans" panose="020B0503050203000203" pitchFamily="34"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mn-lt"/>
          <a:ea typeface="IBM Plex Sans" panose="020B0503050203000203" pitchFamily="34" charset="0"/>
          <a:cs typeface="Arial" charset="0"/>
        </a:defRPr>
      </a:lvl1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mn-lt"/>
                <a:ea typeface="IBM Plex Sans" panose="020B0503050203000203" pitchFamily="34" charset="0"/>
                <a:cs typeface="Arial" charset="0"/>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mn-lt"/>
                <a:ea typeface="IBM Plex Sans" panose="020B0503050203000203" pitchFamily="34" charset="0"/>
                <a:cs typeface="Arial" charset="0"/>
              </a:defRPr>
            </a:lvl1p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Tree>
    <p:extLst>
      <p:ext uri="{BB962C8B-B14F-4D97-AF65-F5344CB8AC3E}">
        <p14:creationId xmlns:p14="http://schemas.microsoft.com/office/powerpoint/2010/main" val="2745003530"/>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04" r:id="rId16"/>
    <p:sldLayoutId id="2147484105" r:id="rId17"/>
    <p:sldLayoutId id="2147484106" r:id="rId18"/>
    <p:sldLayoutId id="2147484107" r:id="rId19"/>
    <p:sldLayoutId id="2147484108" r:id="rId20"/>
    <p:sldLayoutId id="2147484109" r:id="rId21"/>
    <p:sldLayoutId id="2147484110" r:id="rId22"/>
    <p:sldLayoutId id="2147484111" r:id="rId23"/>
    <p:sldLayoutId id="2147484112" r:id="rId24"/>
    <p:sldLayoutId id="2147484113" r:id="rId25"/>
    <p:sldLayoutId id="2147484114" r:id="rId26"/>
    <p:sldLayoutId id="2147484115" r:id="rId27"/>
    <p:sldLayoutId id="2147484116" r:id="rId28"/>
    <p:sldLayoutId id="2147484117" r:id="rId29"/>
    <p:sldLayoutId id="2147484118" r:id="rId30"/>
    <p:sldLayoutId id="2147484119" r:id="rId31"/>
    <p:sldLayoutId id="2147484120" r:id="rId32"/>
    <p:sldLayoutId id="2147484121" r:id="rId33"/>
    <p:sldLayoutId id="2147484122" r:id="rId34"/>
    <p:sldLayoutId id="2147484123" r:id="rId35"/>
    <p:sldLayoutId id="2147484124" r:id="rId36"/>
  </p:sldLayoutIdLst>
  <p:hf hdr="0" dt="0"/>
  <p:txStyles>
    <p:titleStyle>
      <a:lvl1pPr algn="l" defTabSz="457189" rtl="0" eaLnBrk="1" latinLnBrk="0" hangingPunct="1">
        <a:lnSpc>
          <a:spcPct val="90000"/>
        </a:lnSpc>
        <a:spcBef>
          <a:spcPct val="0"/>
        </a:spcBef>
        <a:buNone/>
        <a:defRPr sz="2400" b="0" i="0" kern="1200">
          <a:solidFill>
            <a:schemeClr val="tx1"/>
          </a:solidFill>
          <a:latin typeface="+mj-lt"/>
          <a:ea typeface="IBM Plex Sans" panose="020B0503050203000203" pitchFamily="34" charset="0"/>
          <a:cs typeface="Arial" charset="0"/>
        </a:defRPr>
      </a:lvl1pPr>
    </p:titleStyle>
    <p:bodyStyle>
      <a:lvl1pPr marL="0" indent="0" algn="l" defTabSz="457189" rtl="0" eaLnBrk="1" latinLnBrk="0" hangingPunct="1">
        <a:lnSpc>
          <a:spcPct val="100000"/>
        </a:lnSpc>
        <a:spcBef>
          <a:spcPts val="1100"/>
        </a:spcBef>
        <a:buFont typeface="Arial"/>
        <a:buNone/>
        <a:defRPr sz="1400" b="0" i="0" kern="1200">
          <a:solidFill>
            <a:schemeClr val="tx1"/>
          </a:solidFill>
          <a:latin typeface="+mn-lt"/>
          <a:ea typeface="IBM Plex Sans" panose="020B0503050203000203" pitchFamily="34" charset="0"/>
          <a:cs typeface="Arial" charset="0"/>
        </a:defRPr>
      </a:lvl1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175530"/>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228666" y="4787901"/>
            <a:ext cx="4114734" cy="166687"/>
          </a:xfrm>
          <a:prstGeom prst="rect">
            <a:avLst/>
          </a:prstGeom>
        </p:spPr>
        <p:txBody>
          <a:bodyPr vert="horz" lIns="0" tIns="0" rIns="0" bIns="0" rtlCol="0" anchor="ctr"/>
          <a:lstStyle>
            <a:lvl1pPr marL="0" marR="0" indent="0" algn="l" defTabSz="685966" rtl="0" eaLnBrk="1" fontAlgn="auto" latinLnBrk="0" hangingPunct="1">
              <a:lnSpc>
                <a:spcPct val="100000"/>
              </a:lnSpc>
              <a:spcBef>
                <a:spcPts val="0"/>
              </a:spcBef>
              <a:spcAft>
                <a:spcPts val="0"/>
              </a:spcAft>
              <a:buClrTx/>
              <a:buSzTx/>
              <a:buFontTx/>
              <a:buNone/>
              <a:tabLst/>
              <a:defRPr sz="600">
                <a:solidFill>
                  <a:schemeClr val="tx1"/>
                </a:solidFill>
              </a:defRPr>
            </a:lvl1pPr>
          </a:lstStyle>
          <a:p>
            <a:r>
              <a:rPr lang="en-US"/>
              <a:t>April 24, 2019 / © 2019 IBM Corporation</a:t>
            </a:r>
            <a:endParaRPr lang="en-US" dirty="0"/>
          </a:p>
        </p:txBody>
      </p:sp>
      <p:sp>
        <p:nvSpPr>
          <p:cNvPr id="8" name="Slide Number Placeholder 7"/>
          <p:cNvSpPr>
            <a:spLocks noGrp="1"/>
          </p:cNvSpPr>
          <p:nvPr>
            <p:ph type="sldNum" sz="quarter" idx="4"/>
          </p:nvPr>
        </p:nvSpPr>
        <p:spPr>
          <a:xfrm>
            <a:off x="7086600" y="4787901"/>
            <a:ext cx="1828732" cy="166687"/>
          </a:xfrm>
          <a:prstGeom prst="rect">
            <a:avLst/>
          </a:prstGeom>
        </p:spPr>
        <p:txBody>
          <a:bodyPr vert="horz" lIns="0" tIns="0" rIns="0" bIns="0" rtlCol="0" anchor="ctr"/>
          <a:lstStyle>
            <a:lvl1pPr algn="r">
              <a:defRPr sz="600">
                <a:solidFill>
                  <a:schemeClr val="tx1"/>
                </a:solidFill>
              </a:defRPr>
            </a:lvl1pPr>
          </a:lstStyle>
          <a:p>
            <a:fld id="{59395FB3-9C97-154F-86B2-7E381B951268}" type="slidenum">
              <a:rPr lang="en-US" smtClean="0"/>
              <a:pPr/>
              <a:t>‹#›</a:t>
            </a:fld>
            <a:endParaRPr lang="en-US" dirty="0"/>
          </a:p>
        </p:txBody>
      </p:sp>
      <p:grpSp>
        <p:nvGrpSpPr>
          <p:cNvPr id="59" name="Group 58"/>
          <p:cNvGrpSpPr/>
          <p:nvPr/>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527206903"/>
      </p:ext>
    </p:extLst>
  </p:cSld>
  <p:clrMap bg1="dk1" tx1="lt1" bg2="dk2" tx2="lt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 id="2147484175" r:id="rId15"/>
    <p:sldLayoutId id="2147484176" r:id="rId16"/>
    <p:sldLayoutId id="2147484177" r:id="rId17"/>
    <p:sldLayoutId id="2147484178" r:id="rId18"/>
    <p:sldLayoutId id="2147484179" r:id="rId19"/>
    <p:sldLayoutId id="2147484180" r:id="rId20"/>
    <p:sldLayoutId id="2147484181" r:id="rId21"/>
    <p:sldLayoutId id="2147484182" r:id="rId22"/>
    <p:sldLayoutId id="2147484183" r:id="rId23"/>
    <p:sldLayoutId id="2147484184" r:id="rId24"/>
    <p:sldLayoutId id="2147484185" r:id="rId25"/>
    <p:sldLayoutId id="2147484186" r:id="rId26"/>
    <p:sldLayoutId id="2147484187" r:id="rId27"/>
    <p:sldLayoutId id="2147484188" r:id="rId28"/>
    <p:sldLayoutId id="2147484189" r:id="rId29"/>
    <p:sldLayoutId id="2147484190" r:id="rId30"/>
    <p:sldLayoutId id="2147484191" r:id="rId31"/>
    <p:sldLayoutId id="2147484192" r:id="rId32"/>
    <p:sldLayoutId id="2147484193" r:id="rId33"/>
    <p:sldLayoutId id="2147484194" r:id="rId34"/>
    <p:sldLayoutId id="2147484195" r:id="rId35"/>
    <p:sldLayoutId id="2147484196" r:id="rId36"/>
    <p:sldLayoutId id="2147484198" r:id="rId37"/>
  </p:sldLayoutIdLst>
  <p:hf hdr="0" dt="0"/>
  <p:txStyles>
    <p:titleStyle>
      <a:lvl1pPr algn="l" rtl="0" eaLnBrk="1" fontAlgn="base" hangingPunct="1">
        <a:lnSpc>
          <a:spcPts val="2800"/>
        </a:lnSpc>
        <a:spcBef>
          <a:spcPct val="0"/>
        </a:spcBef>
        <a:spcAft>
          <a:spcPts val="1800"/>
        </a:spcAft>
        <a:defRPr sz="2400" b="0" i="0">
          <a:solidFill>
            <a:schemeClr val="tx1"/>
          </a:solidFill>
          <a:latin typeface="IBM Plex Mono Light" panose="020B0409050000000000" pitchFamily="49" charset="77"/>
          <a:ea typeface="IBM Plex Mono Light" panose="020B0409050000000000" pitchFamily="49" charset="77"/>
          <a:cs typeface="IBM Plex Mono Light" panose="020B0409050000000000"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5"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12"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6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22"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ts val="1600"/>
        </a:lnSpc>
        <a:spcBef>
          <a:spcPts val="0"/>
        </a:spcBef>
        <a:spcAft>
          <a:spcPts val="600"/>
        </a:spcAft>
        <a:buClr>
          <a:schemeClr val="tx1"/>
        </a:buClr>
        <a:buSzPct val="90000"/>
        <a:buFont typeface="Wingdings" pitchFamily="2" charset="2"/>
        <a:buNone/>
        <a:defRPr sz="1200">
          <a:solidFill>
            <a:schemeClr val="tx1"/>
          </a:solidFill>
          <a:latin typeface="IBM Plex Sans" charset="0"/>
          <a:ea typeface="IBM Plex Sans" charset="0"/>
          <a:cs typeface="IBM Plex Sans" charset="0"/>
        </a:defRPr>
      </a:lvl1pPr>
      <a:lvl2pPr marL="171446" indent="-171446" algn="l" rtl="0" eaLnBrk="1" fontAlgn="base" hangingPunct="1">
        <a:lnSpc>
          <a:spcPts val="1600"/>
        </a:lnSpc>
        <a:spcBef>
          <a:spcPts val="0"/>
        </a:spcBef>
        <a:spcAft>
          <a:spcPts val="600"/>
        </a:spcAft>
        <a:buClr>
          <a:schemeClr val="tx1"/>
        </a:buClr>
        <a:buSzPct val="100000"/>
        <a:buFont typeface=".AppleSystemUIFont" charset="-120"/>
        <a:buChar char="–"/>
        <a:tabLst/>
        <a:defRPr sz="1200">
          <a:solidFill>
            <a:schemeClr val="tx1"/>
          </a:solidFill>
          <a:latin typeface="IBM Plex Sans" charset="0"/>
          <a:ea typeface="IBM Plex Sans" charset="0"/>
          <a:cs typeface="IBM Plex Sans" charset="0"/>
        </a:defRPr>
      </a:lvl2pPr>
      <a:lvl3pPr marL="342892" indent="-141284" algn="l" rtl="0" eaLnBrk="1" fontAlgn="base" hangingPunct="1">
        <a:lnSpc>
          <a:spcPts val="1600"/>
        </a:lnSpc>
        <a:spcBef>
          <a:spcPts val="0"/>
        </a:spcBef>
        <a:spcAft>
          <a:spcPts val="600"/>
        </a:spcAft>
        <a:buClr>
          <a:schemeClr val="tx1"/>
        </a:buClr>
        <a:buSzPct val="100000"/>
        <a:buFont typeface="Arial" panose="020B0604020202020204" pitchFamily="34" charset="0"/>
        <a:buChar char="•"/>
        <a:tabLst/>
        <a:defRPr sz="1200">
          <a:solidFill>
            <a:schemeClr val="tx1"/>
          </a:solidFill>
          <a:latin typeface="IBM Plex Sans" charset="0"/>
          <a:ea typeface="IBM Plex Sans" charset="0"/>
          <a:cs typeface="IBM Plex Sans" charset="0"/>
        </a:defRPr>
      </a:lvl3pPr>
      <a:lvl4pPr marL="628634" indent="-193670" algn="l" rtl="0" eaLnBrk="1" fontAlgn="base" hangingPunct="1">
        <a:lnSpc>
          <a:spcPts val="1600"/>
        </a:lnSpc>
        <a:spcBef>
          <a:spcPts val="0"/>
        </a:spcBef>
        <a:spcAft>
          <a:spcPts val="600"/>
        </a:spcAft>
        <a:buClr>
          <a:schemeClr val="tx1"/>
        </a:buClr>
        <a:buSzPct val="100000"/>
        <a:buFont typeface=".AppleSystemUIFont" charset="-120"/>
        <a:buChar char="–"/>
        <a:tabLst/>
        <a:defRPr sz="1200" baseline="0">
          <a:solidFill>
            <a:schemeClr val="tx1"/>
          </a:solidFill>
          <a:latin typeface="IBM Plex Sans" charset="0"/>
          <a:ea typeface="IBM Plex Sans" charset="0"/>
          <a:cs typeface="IBM Plex Sans" charset="0"/>
        </a:defRPr>
      </a:lvl4pPr>
      <a:lvl5pPr marL="803255" indent="-171446" algn="l" rtl="0" eaLnBrk="1" fontAlgn="base" hangingPunct="1">
        <a:lnSpc>
          <a:spcPts val="1600"/>
        </a:lnSpc>
        <a:spcBef>
          <a:spcPts val="0"/>
        </a:spcBef>
        <a:spcAft>
          <a:spcPts val="600"/>
        </a:spcAft>
        <a:buClr>
          <a:schemeClr val="tx1"/>
        </a:buClr>
        <a:buFont typeface=".AppleSystemUIFont" charset="-120"/>
        <a:buChar char="»"/>
        <a:tabLst/>
        <a:defRPr sz="1200">
          <a:solidFill>
            <a:schemeClr val="tx1"/>
          </a:solidFill>
          <a:latin typeface="IBM Plex Sans" charset="0"/>
          <a:ea typeface="IBM Plex Sans" charset="0"/>
          <a:cs typeface="IBM Plex Sans" charset="0"/>
        </a:defRPr>
      </a:lvl5pPr>
      <a:lvl6pPr marL="1583662" indent="-129665" algn="l" rtl="0" eaLnBrk="1" fontAlgn="base" hangingPunct="1">
        <a:spcBef>
          <a:spcPct val="20000"/>
        </a:spcBef>
        <a:spcAft>
          <a:spcPct val="0"/>
        </a:spcAft>
        <a:buClr>
          <a:schemeClr val="bg1"/>
        </a:buClr>
        <a:buChar char="»"/>
        <a:defRPr sz="1269">
          <a:solidFill>
            <a:schemeClr val="bg1"/>
          </a:solidFill>
          <a:latin typeface="Arial" charset="0"/>
        </a:defRPr>
      </a:lvl6pPr>
      <a:lvl7pPr marL="1946217" indent="-129665" algn="l" rtl="0" eaLnBrk="1" fontAlgn="base" hangingPunct="1">
        <a:spcBef>
          <a:spcPct val="20000"/>
        </a:spcBef>
        <a:spcAft>
          <a:spcPct val="0"/>
        </a:spcAft>
        <a:buClr>
          <a:schemeClr val="bg1"/>
        </a:buClr>
        <a:buChar char="»"/>
        <a:defRPr sz="1269">
          <a:solidFill>
            <a:schemeClr val="bg1"/>
          </a:solidFill>
          <a:latin typeface="Arial" charset="0"/>
        </a:defRPr>
      </a:lvl7pPr>
      <a:lvl8pPr marL="2308773" indent="-129665" algn="l" rtl="0" eaLnBrk="1" fontAlgn="base" hangingPunct="1">
        <a:spcBef>
          <a:spcPct val="20000"/>
        </a:spcBef>
        <a:spcAft>
          <a:spcPct val="0"/>
        </a:spcAft>
        <a:buClr>
          <a:schemeClr val="bg1"/>
        </a:buClr>
        <a:buChar char="»"/>
        <a:defRPr sz="1269">
          <a:solidFill>
            <a:schemeClr val="bg1"/>
          </a:solidFill>
          <a:latin typeface="Arial" charset="0"/>
        </a:defRPr>
      </a:lvl8pPr>
      <a:lvl9pPr marL="2671329" indent="-129665"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12" rtl="0" eaLnBrk="1" latinLnBrk="0" hangingPunct="1">
        <a:defRPr sz="1428" kern="1200">
          <a:solidFill>
            <a:schemeClr val="tx1"/>
          </a:solidFill>
          <a:latin typeface="+mn-lt"/>
          <a:ea typeface="+mn-ea"/>
          <a:cs typeface="+mn-cs"/>
        </a:defRPr>
      </a:lvl1pPr>
      <a:lvl2pPr marL="362555" algn="l" defTabSz="725112" rtl="0" eaLnBrk="1" latinLnBrk="0" hangingPunct="1">
        <a:defRPr sz="1428" kern="1200">
          <a:solidFill>
            <a:schemeClr val="tx1"/>
          </a:solidFill>
          <a:latin typeface="+mn-lt"/>
          <a:ea typeface="+mn-ea"/>
          <a:cs typeface="+mn-cs"/>
        </a:defRPr>
      </a:lvl2pPr>
      <a:lvl3pPr marL="725112" algn="l" defTabSz="725112" rtl="0" eaLnBrk="1" latinLnBrk="0" hangingPunct="1">
        <a:defRPr sz="1428" kern="1200">
          <a:solidFill>
            <a:schemeClr val="tx1"/>
          </a:solidFill>
          <a:latin typeface="+mn-lt"/>
          <a:ea typeface="+mn-ea"/>
          <a:cs typeface="+mn-cs"/>
        </a:defRPr>
      </a:lvl3pPr>
      <a:lvl4pPr marL="1087666" algn="l" defTabSz="725112" rtl="0" eaLnBrk="1" latinLnBrk="0" hangingPunct="1">
        <a:defRPr sz="1428" kern="1200">
          <a:solidFill>
            <a:schemeClr val="tx1"/>
          </a:solidFill>
          <a:latin typeface="+mn-lt"/>
          <a:ea typeface="+mn-ea"/>
          <a:cs typeface="+mn-cs"/>
        </a:defRPr>
      </a:lvl4pPr>
      <a:lvl5pPr marL="1450222" algn="l" defTabSz="725112" rtl="0" eaLnBrk="1" latinLnBrk="0" hangingPunct="1">
        <a:defRPr sz="1428" kern="1200">
          <a:solidFill>
            <a:schemeClr val="tx1"/>
          </a:solidFill>
          <a:latin typeface="+mn-lt"/>
          <a:ea typeface="+mn-ea"/>
          <a:cs typeface="+mn-cs"/>
        </a:defRPr>
      </a:lvl5pPr>
      <a:lvl6pPr marL="1812778" algn="l" defTabSz="725112" rtl="0" eaLnBrk="1" latinLnBrk="0" hangingPunct="1">
        <a:defRPr sz="1428" kern="1200">
          <a:solidFill>
            <a:schemeClr val="tx1"/>
          </a:solidFill>
          <a:latin typeface="+mn-lt"/>
          <a:ea typeface="+mn-ea"/>
          <a:cs typeface="+mn-cs"/>
        </a:defRPr>
      </a:lvl6pPr>
      <a:lvl7pPr marL="2175332" algn="l" defTabSz="725112" rtl="0" eaLnBrk="1" latinLnBrk="0" hangingPunct="1">
        <a:defRPr sz="1428" kern="1200">
          <a:solidFill>
            <a:schemeClr val="tx1"/>
          </a:solidFill>
          <a:latin typeface="+mn-lt"/>
          <a:ea typeface="+mn-ea"/>
          <a:cs typeface="+mn-cs"/>
        </a:defRPr>
      </a:lvl7pPr>
      <a:lvl8pPr marL="2537888" algn="l" defTabSz="725112" rtl="0" eaLnBrk="1" latinLnBrk="0" hangingPunct="1">
        <a:defRPr sz="1428" kern="1200">
          <a:solidFill>
            <a:schemeClr val="tx1"/>
          </a:solidFill>
          <a:latin typeface="+mn-lt"/>
          <a:ea typeface="+mn-ea"/>
          <a:cs typeface="+mn-cs"/>
        </a:defRPr>
      </a:lvl8pPr>
      <a:lvl9pPr marL="2900444" algn="l" defTabSz="725112"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mn-lt"/>
                <a:ea typeface="IBM Plex Sans" panose="020B0503050203000203" pitchFamily="34"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mn-lt"/>
                <a:ea typeface="IBM Plex Sans" panose="020B0503050203000203" pitchFamily="34" charset="0"/>
                <a:cs typeface="Arial" charset="0"/>
              </a:defRPr>
            </a:lvl1pPr>
          </a:lstStyle>
          <a:p>
            <a:r>
              <a:rPr lang="de-DE" dirty="0"/>
              <a:t>IBM Cloud / © 2018 IBM Corporation</a:t>
            </a:r>
            <a:endParaRPr lang="en-US" dirty="0"/>
          </a:p>
        </p:txBody>
      </p:sp>
    </p:spTree>
    <p:extLst>
      <p:ext uri="{BB962C8B-B14F-4D97-AF65-F5344CB8AC3E}">
        <p14:creationId xmlns:p14="http://schemas.microsoft.com/office/powerpoint/2010/main" val="866828959"/>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47" r:id="rId19"/>
    <p:sldLayoutId id="2147484248" r:id="rId20"/>
    <p:sldLayoutId id="2147484249" r:id="rId21"/>
    <p:sldLayoutId id="2147484250" r:id="rId22"/>
    <p:sldLayoutId id="2147484251" r:id="rId23"/>
    <p:sldLayoutId id="2147484252" r:id="rId24"/>
    <p:sldLayoutId id="2147484253" r:id="rId25"/>
    <p:sldLayoutId id="2147484254" r:id="rId26"/>
    <p:sldLayoutId id="2147484255" r:id="rId27"/>
    <p:sldLayoutId id="2147484256" r:id="rId28"/>
    <p:sldLayoutId id="2147484257" r:id="rId29"/>
    <p:sldLayoutId id="2147484258" r:id="rId30"/>
    <p:sldLayoutId id="2147484259" r:id="rId31"/>
    <p:sldLayoutId id="2147484260" r:id="rId32"/>
    <p:sldLayoutId id="2147484261" r:id="rId33"/>
    <p:sldLayoutId id="2147484262" r:id="rId34"/>
    <p:sldLayoutId id="2147484263" r:id="rId35"/>
  </p:sldLayoutIdLst>
  <p:hf hdr="0" dt="0"/>
  <p:txStyles>
    <p:titleStyle>
      <a:lvl1pPr algn="l" defTabSz="457200" rtl="0" eaLnBrk="1" latinLnBrk="0" hangingPunct="1">
        <a:lnSpc>
          <a:spcPct val="90000"/>
        </a:lnSpc>
        <a:spcBef>
          <a:spcPct val="0"/>
        </a:spcBef>
        <a:buNone/>
        <a:defRPr sz="2400" b="0" i="0" kern="1200">
          <a:solidFill>
            <a:schemeClr val="tx1"/>
          </a:solidFill>
          <a:latin typeface="+mj-lt"/>
          <a:ea typeface="IBM Plex Sans" panose="020B0503050203000203" pitchFamily="34"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mn-lt"/>
          <a:ea typeface="IBM Plex Sans" panose="020B0503050203000203" pitchFamily="34" charset="0"/>
          <a:cs typeface="Arial" charset="0"/>
        </a:defRPr>
      </a:lvl1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mn-lt"/>
                <a:ea typeface="IBM Plex Sans" panose="020B0503050203000203" pitchFamily="34" charset="0"/>
                <a:cs typeface="Arial" charset="0"/>
              </a:defRPr>
            </a:lvl1pPr>
          </a:lstStyle>
          <a:p>
            <a:r>
              <a:rPr lang="en-US" dirty="0">
                <a:solidFill>
                  <a:srgbClr val="000000"/>
                </a:solidFill>
              </a:rPr>
              <a:t>Think 2018 / DOC ID / Month XX, 2018 / © 2018 IBM Corporation</a:t>
            </a:r>
          </a:p>
        </p:txBody>
      </p:sp>
    </p:spTree>
    <p:extLst>
      <p:ext uri="{BB962C8B-B14F-4D97-AF65-F5344CB8AC3E}">
        <p14:creationId xmlns:p14="http://schemas.microsoft.com/office/powerpoint/2010/main" val="2768778136"/>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 id="2147484285" r:id="rId21"/>
    <p:sldLayoutId id="2147484286" r:id="rId22"/>
    <p:sldLayoutId id="2147484287" r:id="rId23"/>
    <p:sldLayoutId id="2147484288" r:id="rId24"/>
    <p:sldLayoutId id="2147484289" r:id="rId25"/>
    <p:sldLayoutId id="2147484290" r:id="rId26"/>
    <p:sldLayoutId id="2147484291" r:id="rId27"/>
    <p:sldLayoutId id="2147484292" r:id="rId28"/>
    <p:sldLayoutId id="2147484293" r:id="rId29"/>
    <p:sldLayoutId id="2147484294" r:id="rId30"/>
    <p:sldLayoutId id="2147484295" r:id="rId31"/>
    <p:sldLayoutId id="2147484296" r:id="rId32"/>
    <p:sldLayoutId id="2147484297" r:id="rId33"/>
    <p:sldLayoutId id="2147484298" r:id="rId34"/>
    <p:sldLayoutId id="2147484299" r:id="rId35"/>
    <p:sldLayoutId id="2147484300" r:id="rId36"/>
    <p:sldLayoutId id="2147484301" r:id="rId37"/>
    <p:sldLayoutId id="2147484302" r:id="rId38"/>
    <p:sldLayoutId id="2147484303" r:id="rId39"/>
  </p:sldLayoutIdLst>
  <p:hf hdr="0" dt="0"/>
  <p:txStyles>
    <p:titleStyle>
      <a:lvl1pPr algn="l" defTabSz="457189" rtl="0" eaLnBrk="1" latinLnBrk="0" hangingPunct="1">
        <a:lnSpc>
          <a:spcPct val="90000"/>
        </a:lnSpc>
        <a:spcBef>
          <a:spcPct val="0"/>
        </a:spcBef>
        <a:buNone/>
        <a:defRPr sz="2400" b="0" i="0" kern="1200">
          <a:solidFill>
            <a:schemeClr val="bg2"/>
          </a:solidFill>
          <a:latin typeface="+mj-lt"/>
          <a:ea typeface="IBM Plex Sans" panose="020B0503050203000203" pitchFamily="34" charset="0"/>
          <a:cs typeface="Arial" charset="0"/>
        </a:defRPr>
      </a:lvl1pPr>
    </p:titleStyle>
    <p:bodyStyle>
      <a:lvl1pPr marL="0" indent="0" algn="l" defTabSz="457189" rtl="0" eaLnBrk="1" latinLnBrk="0" hangingPunct="1">
        <a:lnSpc>
          <a:spcPct val="100000"/>
        </a:lnSpc>
        <a:spcBef>
          <a:spcPts val="1100"/>
        </a:spcBef>
        <a:buFont typeface="Arial"/>
        <a:buNone/>
        <a:defRPr sz="1400" b="0" i="0" kern="1200">
          <a:solidFill>
            <a:schemeClr val="bg2"/>
          </a:solidFill>
          <a:latin typeface="+mn-lt"/>
          <a:ea typeface="IBM Plex Sans" panose="020B0503050203000203" pitchFamily="34" charset="0"/>
          <a:cs typeface="Arial" charset="0"/>
        </a:defRPr>
      </a:lvl1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mn-lt"/>
                <a:ea typeface="IBM Plex Sans" panose="020B0503050203000203" pitchFamily="34"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mn-lt"/>
                <a:ea typeface="IBM Plex Sans" panose="020B0503050203000203" pitchFamily="34" charset="0"/>
                <a:cs typeface="Arial" charset="0"/>
              </a:defRPr>
            </a:lvl1pPr>
          </a:lstStyle>
          <a:p>
            <a:r>
              <a:rPr lang="de-DE" dirty="0"/>
              <a:t>Think 2018 / 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1488806677"/>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 id="2147484312" r:id="rId8"/>
    <p:sldLayoutId id="2147484313" r:id="rId9"/>
    <p:sldLayoutId id="2147484314" r:id="rId10"/>
    <p:sldLayoutId id="2147484315" r:id="rId11"/>
    <p:sldLayoutId id="2147484316" r:id="rId12"/>
    <p:sldLayoutId id="2147484317" r:id="rId13"/>
    <p:sldLayoutId id="2147484318" r:id="rId14"/>
    <p:sldLayoutId id="2147484319" r:id="rId15"/>
    <p:sldLayoutId id="2147484320" r:id="rId16"/>
    <p:sldLayoutId id="2147484321" r:id="rId17"/>
    <p:sldLayoutId id="2147484322" r:id="rId18"/>
    <p:sldLayoutId id="2147484323" r:id="rId19"/>
    <p:sldLayoutId id="2147484324" r:id="rId20"/>
    <p:sldLayoutId id="2147484325" r:id="rId21"/>
    <p:sldLayoutId id="2147484326" r:id="rId22"/>
    <p:sldLayoutId id="2147484327" r:id="rId23"/>
    <p:sldLayoutId id="2147484328" r:id="rId24"/>
    <p:sldLayoutId id="2147484329" r:id="rId25"/>
    <p:sldLayoutId id="2147484330" r:id="rId26"/>
    <p:sldLayoutId id="2147484331" r:id="rId27"/>
    <p:sldLayoutId id="2147484332" r:id="rId28"/>
    <p:sldLayoutId id="2147484333" r:id="rId29"/>
    <p:sldLayoutId id="2147484334" r:id="rId30"/>
    <p:sldLayoutId id="2147484335" r:id="rId31"/>
    <p:sldLayoutId id="2147484336" r:id="rId32"/>
    <p:sldLayoutId id="2147484337" r:id="rId33"/>
    <p:sldLayoutId id="2147484338" r:id="rId34"/>
    <p:sldLayoutId id="2147484339" r:id="rId35"/>
  </p:sldLayoutIdLst>
  <p:hf hdr="0" dt="0"/>
  <p:txStyles>
    <p:titleStyle>
      <a:lvl1pPr algn="l" defTabSz="457189" rtl="0" eaLnBrk="1" latinLnBrk="0" hangingPunct="1">
        <a:lnSpc>
          <a:spcPct val="90000"/>
        </a:lnSpc>
        <a:spcBef>
          <a:spcPct val="0"/>
        </a:spcBef>
        <a:buNone/>
        <a:defRPr sz="2400" b="0" i="0" kern="1200">
          <a:solidFill>
            <a:schemeClr val="bg2"/>
          </a:solidFill>
          <a:latin typeface="+mj-lt"/>
          <a:ea typeface="IBM Plex Sans" panose="020B0503050203000203" pitchFamily="34" charset="0"/>
          <a:cs typeface="Arial" charset="0"/>
        </a:defRPr>
      </a:lvl1pPr>
    </p:titleStyle>
    <p:bodyStyle>
      <a:lvl1pPr marL="0" indent="0" algn="l" defTabSz="457189" rtl="0" eaLnBrk="1" latinLnBrk="0" hangingPunct="1">
        <a:lnSpc>
          <a:spcPct val="100000"/>
        </a:lnSpc>
        <a:spcBef>
          <a:spcPts val="1100"/>
        </a:spcBef>
        <a:buFont typeface="Arial"/>
        <a:buNone/>
        <a:defRPr sz="1400" b="0" i="0" kern="1200">
          <a:solidFill>
            <a:schemeClr val="bg2"/>
          </a:solidFill>
          <a:latin typeface="+mn-lt"/>
          <a:ea typeface="IBM Plex Sans" panose="020B0503050203000203" pitchFamily="34" charset="0"/>
          <a:cs typeface="Arial" charset="0"/>
        </a:defRPr>
      </a:lvl1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mn-lt"/>
                <a:ea typeface="IBM Plex Sans" panose="020B0503050203000203" pitchFamily="34"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mn-lt"/>
                <a:ea typeface="IBM Plex Sans" panose="020B0503050203000203" pitchFamily="34" charset="0"/>
                <a:cs typeface="Arial" charset="0"/>
              </a:defRPr>
            </a:lvl1pPr>
          </a:lstStyle>
          <a:p>
            <a:r>
              <a:rPr lang="de-DE" dirty="0"/>
              <a:t>IBM Cloud / DOC ID / </a:t>
            </a:r>
            <a:r>
              <a:rPr lang="de-DE" dirty="0" err="1"/>
              <a:t>Month</a:t>
            </a:r>
            <a:r>
              <a:rPr lang="de-DE" dirty="0"/>
              <a:t> XX, 2018 / © 2018 IBM Corporation</a:t>
            </a:r>
            <a:endParaRPr lang="en-US" dirty="0"/>
          </a:p>
        </p:txBody>
      </p:sp>
    </p:spTree>
    <p:extLst>
      <p:ext uri="{BB962C8B-B14F-4D97-AF65-F5344CB8AC3E}">
        <p14:creationId xmlns:p14="http://schemas.microsoft.com/office/powerpoint/2010/main" val="3921305610"/>
      </p:ext>
    </p:extLst>
  </p:cSld>
  <p:clrMap bg1="lt1" tx1="dk1" bg2="lt2" tx2="dk2" accent1="accent1" accent2="accent2" accent3="accent3" accent4="accent4" accent5="accent5" accent6="accent6" hlink="hlink" folHlink="folHlink"/>
  <p:sldLayoutIdLst>
    <p:sldLayoutId id="2147484341" r:id="rId1"/>
    <p:sldLayoutId id="2147484342" r:id="rId2"/>
    <p:sldLayoutId id="2147484343" r:id="rId3"/>
    <p:sldLayoutId id="2147484344" r:id="rId4"/>
    <p:sldLayoutId id="2147484345" r:id="rId5"/>
    <p:sldLayoutId id="2147484346" r:id="rId6"/>
    <p:sldLayoutId id="2147484347" r:id="rId7"/>
    <p:sldLayoutId id="2147484348" r:id="rId8"/>
    <p:sldLayoutId id="2147484349" r:id="rId9"/>
    <p:sldLayoutId id="2147484350" r:id="rId10"/>
    <p:sldLayoutId id="2147484351" r:id="rId11"/>
    <p:sldLayoutId id="2147484352" r:id="rId12"/>
    <p:sldLayoutId id="2147484353" r:id="rId13"/>
    <p:sldLayoutId id="2147484354" r:id="rId14"/>
    <p:sldLayoutId id="2147484355" r:id="rId15"/>
    <p:sldLayoutId id="2147484356" r:id="rId16"/>
    <p:sldLayoutId id="2147484357" r:id="rId17"/>
    <p:sldLayoutId id="2147484358" r:id="rId18"/>
    <p:sldLayoutId id="2147484359" r:id="rId19"/>
    <p:sldLayoutId id="2147484360" r:id="rId20"/>
    <p:sldLayoutId id="2147484361" r:id="rId21"/>
    <p:sldLayoutId id="2147484362" r:id="rId22"/>
    <p:sldLayoutId id="2147484363" r:id="rId23"/>
    <p:sldLayoutId id="2147484364" r:id="rId24"/>
    <p:sldLayoutId id="2147484365" r:id="rId25"/>
    <p:sldLayoutId id="2147484366" r:id="rId26"/>
    <p:sldLayoutId id="2147484367" r:id="rId27"/>
    <p:sldLayoutId id="2147484368" r:id="rId28"/>
    <p:sldLayoutId id="2147484369" r:id="rId29"/>
    <p:sldLayoutId id="2147484370" r:id="rId30"/>
    <p:sldLayoutId id="2147484371" r:id="rId31"/>
    <p:sldLayoutId id="2147484372" r:id="rId32"/>
    <p:sldLayoutId id="2147484373" r:id="rId33"/>
    <p:sldLayoutId id="2147484374" r:id="rId34"/>
    <p:sldLayoutId id="2147484375" r:id="rId35"/>
    <p:sldLayoutId id="2147484376" r:id="rId36"/>
    <p:sldLayoutId id="2147484377" r:id="rId37"/>
  </p:sldLayoutIdLst>
  <p:hf hdr="0" dt="0"/>
  <p:txStyles>
    <p:titleStyle>
      <a:lvl1pPr algn="l" defTabSz="457189" rtl="0" eaLnBrk="1" latinLnBrk="0" hangingPunct="1">
        <a:lnSpc>
          <a:spcPct val="90000"/>
        </a:lnSpc>
        <a:spcBef>
          <a:spcPct val="0"/>
        </a:spcBef>
        <a:buNone/>
        <a:defRPr sz="2400" b="0" i="0" kern="1200">
          <a:solidFill>
            <a:schemeClr val="bg2"/>
          </a:solidFill>
          <a:latin typeface="+mj-lt"/>
          <a:ea typeface="IBM Plex Sans" panose="020B0503050203000203" pitchFamily="34" charset="0"/>
          <a:cs typeface="Arial" charset="0"/>
        </a:defRPr>
      </a:lvl1pPr>
    </p:titleStyle>
    <p:bodyStyle>
      <a:lvl1pPr marL="0" indent="0" algn="l" defTabSz="457189" rtl="0" eaLnBrk="1" latinLnBrk="0" hangingPunct="1">
        <a:lnSpc>
          <a:spcPct val="100000"/>
        </a:lnSpc>
        <a:spcBef>
          <a:spcPts val="1100"/>
        </a:spcBef>
        <a:buFont typeface="Arial"/>
        <a:buNone/>
        <a:defRPr sz="1400" b="0" i="0" kern="1200">
          <a:solidFill>
            <a:schemeClr val="bg2"/>
          </a:solidFill>
          <a:latin typeface="+mn-lt"/>
          <a:ea typeface="IBM Plex Sans" panose="020B0503050203000203" pitchFamily="34" charset="0"/>
          <a:cs typeface="Arial" charset="0"/>
        </a:defRPr>
      </a:lvl1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mn-lt"/>
                <a:ea typeface="IBM Plex Sans" panose="020B0503050203000203" pitchFamily="34" charset="0"/>
                <a:cs typeface="Arial" charset="0"/>
              </a:defRPr>
            </a:lvl1pPr>
          </a:lstStyle>
          <a:p>
            <a:r>
              <a:rPr lang="en-US" dirty="0"/>
              <a:t>IBM Cloud / November 2019 / © 2019 IBM Corporation</a:t>
            </a:r>
          </a:p>
        </p:txBody>
      </p:sp>
    </p:spTree>
    <p:extLst>
      <p:ext uri="{BB962C8B-B14F-4D97-AF65-F5344CB8AC3E}">
        <p14:creationId xmlns:p14="http://schemas.microsoft.com/office/powerpoint/2010/main" val="1096420988"/>
      </p:ext>
    </p:extLst>
  </p:cSld>
  <p:clrMap bg1="lt1" tx1="dk1" bg2="lt2" tx2="dk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Lst>
  <p:hf sldNum="0" hdr="0" dt="0"/>
  <p:txStyles>
    <p:titleStyle>
      <a:lvl1pPr algn="l" defTabSz="457200" rtl="0" eaLnBrk="1" latinLnBrk="0" hangingPunct="1">
        <a:lnSpc>
          <a:spcPct val="90000"/>
        </a:lnSpc>
        <a:spcBef>
          <a:spcPct val="0"/>
        </a:spcBef>
        <a:buNone/>
        <a:defRPr sz="2400" b="0" i="0" kern="1200">
          <a:solidFill>
            <a:schemeClr val="bg2"/>
          </a:solidFill>
          <a:latin typeface="+mj-lt"/>
          <a:ea typeface="IBM Plex Sans" panose="020B0503050203000203" pitchFamily="34"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mn-lt"/>
          <a:ea typeface="IBM Plex Sans" panose="020B0503050203000203" pitchFamily="34" charset="0"/>
          <a:cs typeface="Arial" charset="0"/>
        </a:defRPr>
      </a:lvl1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mn-lt"/>
                <a:ea typeface="IBM Plex Sans" panose="020B0503050203000203" pitchFamily="34" charset="0"/>
                <a:cs typeface="Arial" charset="0"/>
              </a:defRPr>
            </a:lvl1pPr>
          </a:lstStyle>
          <a:p>
            <a:r>
              <a:rPr lang="en-US" dirty="0">
                <a:solidFill>
                  <a:srgbClr val="000000"/>
                </a:solidFill>
              </a:rPr>
              <a:t>IBM Cloud / November 2019 / © 2019 IBM Corporation</a:t>
            </a:r>
          </a:p>
        </p:txBody>
      </p:sp>
    </p:spTree>
    <p:extLst>
      <p:ext uri="{BB962C8B-B14F-4D97-AF65-F5344CB8AC3E}">
        <p14:creationId xmlns:p14="http://schemas.microsoft.com/office/powerpoint/2010/main" val="3515667709"/>
      </p:ext>
    </p:extLst>
  </p:cSld>
  <p:clrMap bg1="lt1" tx1="dk1" bg2="lt2" tx2="dk2" accent1="accent1" accent2="accent2" accent3="accent3" accent4="accent4" accent5="accent5" accent6="accent6" hlink="hlink" folHlink="folHlink"/>
  <p:sldLayoutIdLst>
    <p:sldLayoutId id="2147484449" r:id="rId1"/>
    <p:sldLayoutId id="2147484450" r:id="rId2"/>
    <p:sldLayoutId id="2147484452" r:id="rId3"/>
    <p:sldLayoutId id="2147484453" r:id="rId4"/>
    <p:sldLayoutId id="2147484454" r:id="rId5"/>
    <p:sldLayoutId id="2147484455" r:id="rId6"/>
    <p:sldLayoutId id="2147484456" r:id="rId7"/>
  </p:sldLayoutIdLst>
  <p:hf sldNum="0" hdr="0" dt="0"/>
  <p:txStyles>
    <p:titleStyle>
      <a:lvl1pPr algn="l" defTabSz="457189" rtl="0" eaLnBrk="1" latinLnBrk="0" hangingPunct="1">
        <a:lnSpc>
          <a:spcPct val="90000"/>
        </a:lnSpc>
        <a:spcBef>
          <a:spcPct val="0"/>
        </a:spcBef>
        <a:buNone/>
        <a:defRPr sz="2400" b="0" i="0" kern="1200">
          <a:solidFill>
            <a:schemeClr val="bg2"/>
          </a:solidFill>
          <a:latin typeface="+mj-lt"/>
          <a:ea typeface="IBM Plex Sans" panose="020B0503050203000203" pitchFamily="34" charset="0"/>
          <a:cs typeface="Arial" charset="0"/>
        </a:defRPr>
      </a:lvl1pPr>
    </p:titleStyle>
    <p:bodyStyle>
      <a:lvl1pPr marL="0" indent="0" algn="l" defTabSz="457189" rtl="0" eaLnBrk="1" latinLnBrk="0" hangingPunct="1">
        <a:lnSpc>
          <a:spcPct val="100000"/>
        </a:lnSpc>
        <a:spcBef>
          <a:spcPts val="1100"/>
        </a:spcBef>
        <a:buFont typeface="Arial"/>
        <a:buNone/>
        <a:defRPr sz="1400" b="0" i="0" kern="1200">
          <a:solidFill>
            <a:schemeClr val="bg2"/>
          </a:solidFill>
          <a:latin typeface="+mn-lt"/>
          <a:ea typeface="IBM Plex Sans" panose="020B0503050203000203" pitchFamily="34" charset="0"/>
          <a:cs typeface="Arial" charset="0"/>
        </a:defRPr>
      </a:lvl1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IBM Plex Sans" panose="020B0503050203000203" pitchFamily="34" charset="0"/>
                <a:ea typeface="IBM Plex Sans" panose="020B0503050203000203" pitchFamily="34"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IBM Plex Sans" panose="020B0503050203000203" pitchFamily="34" charset="0"/>
                <a:ea typeface="IBM Plex Sans" panose="020B0503050203000203" pitchFamily="34" charset="0"/>
                <a:cs typeface="Arial" charset="0"/>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sldNum="0" hdr="0" dt="0"/>
  <p:txStyles>
    <p:titleStyle>
      <a:lvl1pPr algn="l" defTabSz="457200" rtl="0" eaLnBrk="1" latinLnBrk="0" hangingPunct="1">
        <a:lnSpc>
          <a:spcPct val="90000"/>
        </a:lnSpc>
        <a:spcBef>
          <a:spcPct val="0"/>
        </a:spcBef>
        <a:buNone/>
        <a:defRPr sz="2400" b="0" i="0" kern="1200">
          <a:solidFill>
            <a:schemeClr val="bg2"/>
          </a:solidFill>
          <a:latin typeface="IBM Plex Sans" panose="020B0503050203000203" pitchFamily="34" charset="0"/>
          <a:ea typeface="IBM Plex Sans" panose="020B0503050203000203" pitchFamily="34"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IBM Plex Sans" panose="020B0503050203000203" pitchFamily="34" charset="0"/>
          <a:ea typeface="IBM Plex Sans" panose="020B0503050203000203" pitchFamily="34" charset="0"/>
          <a:cs typeface="Arial" charset="0"/>
        </a:defRPr>
      </a:lvl1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mn-lt"/>
                <a:ea typeface="IBM Plex Sans" panose="020B0503050203000203" pitchFamily="34" charset="0"/>
                <a:cs typeface="Arial" charset="0"/>
              </a:defRPr>
            </a:lvl1pPr>
          </a:lstStyle>
          <a:p>
            <a:r>
              <a:rPr lang="en-US" dirty="0">
                <a:solidFill>
                  <a:srgbClr val="000000"/>
                </a:solidFill>
              </a:rPr>
              <a:t>IBM Cloud / November 2019 / © 2019 IBM Corporation</a:t>
            </a:r>
          </a:p>
        </p:txBody>
      </p:sp>
    </p:spTree>
    <p:extLst>
      <p:ext uri="{BB962C8B-B14F-4D97-AF65-F5344CB8AC3E}">
        <p14:creationId xmlns:p14="http://schemas.microsoft.com/office/powerpoint/2010/main" val="3502370363"/>
      </p:ext>
    </p:extLst>
  </p:cSld>
  <p:clrMap bg1="lt1" tx1="dk1" bg2="lt2" tx2="dk2" accent1="accent1" accent2="accent2" accent3="accent3" accent4="accent4" accent5="accent5" accent6="accent6" hlink="hlink" folHlink="folHlink"/>
  <p:sldLayoutIdLst>
    <p:sldLayoutId id="2147484458" r:id="rId1"/>
    <p:sldLayoutId id="2147484459" r:id="rId2"/>
    <p:sldLayoutId id="2147484460" r:id="rId3"/>
    <p:sldLayoutId id="2147484461" r:id="rId4"/>
    <p:sldLayoutId id="2147484462" r:id="rId5"/>
    <p:sldLayoutId id="2147484463" r:id="rId6"/>
    <p:sldLayoutId id="2147484464" r:id="rId7"/>
    <p:sldLayoutId id="2147484466" r:id="rId8"/>
    <p:sldLayoutId id="2147484467" r:id="rId9"/>
    <p:sldLayoutId id="2147484468" r:id="rId10"/>
    <p:sldLayoutId id="2147484469" r:id="rId11"/>
  </p:sldLayoutIdLst>
  <p:hf sldNum="0" hdr="0" dt="0"/>
  <p:txStyles>
    <p:titleStyle>
      <a:lvl1pPr algn="l" defTabSz="457189" rtl="0" eaLnBrk="1" latinLnBrk="0" hangingPunct="1">
        <a:lnSpc>
          <a:spcPct val="90000"/>
        </a:lnSpc>
        <a:spcBef>
          <a:spcPct val="0"/>
        </a:spcBef>
        <a:buNone/>
        <a:defRPr sz="2400" b="0" i="0" kern="1200">
          <a:solidFill>
            <a:schemeClr val="bg2"/>
          </a:solidFill>
          <a:latin typeface="+mj-lt"/>
          <a:ea typeface="IBM Plex Sans" panose="020B0503050203000203" pitchFamily="34" charset="0"/>
          <a:cs typeface="Arial" charset="0"/>
        </a:defRPr>
      </a:lvl1pPr>
    </p:titleStyle>
    <p:bodyStyle>
      <a:lvl1pPr marL="0" indent="0" algn="l" defTabSz="457189" rtl="0" eaLnBrk="1" latinLnBrk="0" hangingPunct="1">
        <a:lnSpc>
          <a:spcPct val="100000"/>
        </a:lnSpc>
        <a:spcBef>
          <a:spcPts val="1100"/>
        </a:spcBef>
        <a:buFont typeface="Arial"/>
        <a:buNone/>
        <a:defRPr sz="1400" b="0" i="0" kern="1200">
          <a:solidFill>
            <a:schemeClr val="bg2"/>
          </a:solidFill>
          <a:latin typeface="+mn-lt"/>
          <a:ea typeface="IBM Plex Sans" panose="020B0503050203000203" pitchFamily="34" charset="0"/>
          <a:cs typeface="Arial" charset="0"/>
        </a:defRPr>
      </a:lvl1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mn-lt"/>
                <a:ea typeface="IBM Plex Sans" panose="020B0503050203000203" pitchFamily="34" charset="0"/>
                <a:cs typeface="Arial" charset="0"/>
              </a:defRPr>
            </a:lvl1pPr>
          </a:lstStyle>
          <a:p>
            <a:r>
              <a:rPr lang="en-US" dirty="0"/>
              <a:t>Think 2018 / DOC ID / Month XX, 2018 / © 2018 IBM Corporation</a:t>
            </a:r>
          </a:p>
        </p:txBody>
      </p:sp>
    </p:spTree>
    <p:extLst>
      <p:ext uri="{BB962C8B-B14F-4D97-AF65-F5344CB8AC3E}">
        <p14:creationId xmlns:p14="http://schemas.microsoft.com/office/powerpoint/2010/main" val="1273813013"/>
      </p:ext>
    </p:extLst>
  </p:cSld>
  <p:clrMap bg1="lt1" tx1="dk1" bg2="lt2" tx2="dk2" accent1="accent1" accent2="accent2" accent3="accent3" accent4="accent4" accent5="accent5" accent6="accent6" hlink="hlink" folHlink="folHlink"/>
  <p:sldLayoutIdLst>
    <p:sldLayoutId id="2147484471" r:id="rId1"/>
    <p:sldLayoutId id="2147484472" r:id="rId2"/>
    <p:sldLayoutId id="2147484473" r:id="rId3"/>
    <p:sldLayoutId id="2147484474" r:id="rId4"/>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 id="2147484501" r:id="rId31"/>
    <p:sldLayoutId id="2147484502" r:id="rId32"/>
    <p:sldLayoutId id="2147484503" r:id="rId33"/>
    <p:sldLayoutId id="2147484504" r:id="rId34"/>
    <p:sldLayoutId id="2147484505" r:id="rId35"/>
  </p:sldLayoutIdLst>
  <p:hf hdr="0" dt="0"/>
  <p:txStyles>
    <p:titleStyle>
      <a:lvl1pPr algn="l" defTabSz="457200" rtl="0" eaLnBrk="1" latinLnBrk="0" hangingPunct="1">
        <a:lnSpc>
          <a:spcPct val="90000"/>
        </a:lnSpc>
        <a:spcBef>
          <a:spcPct val="0"/>
        </a:spcBef>
        <a:buNone/>
        <a:defRPr sz="2400" b="0" i="0" kern="1200">
          <a:solidFill>
            <a:schemeClr val="bg2"/>
          </a:solidFill>
          <a:latin typeface="+mj-lt"/>
          <a:ea typeface="IBM Plex Sans" panose="020B0503050203000203" pitchFamily="34"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mn-lt"/>
          <a:ea typeface="IBM Plex Sans" panose="020B0503050203000203" pitchFamily="34" charset="0"/>
          <a:cs typeface="Arial" charset="0"/>
        </a:defRPr>
      </a:lvl1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mn-lt"/>
                <a:ea typeface="IBM Plex Sans" panose="020B0503050203000203" pitchFamily="34" charset="0"/>
                <a:cs typeface="Arial" charset="0"/>
              </a:defRPr>
            </a:lvl1pPr>
          </a:lstStyle>
          <a:p>
            <a:r>
              <a:rPr lang="en-US" dirty="0"/>
              <a:t>IBM Cloud / April 2019 / © 2019 IBM Corporation</a:t>
            </a:r>
          </a:p>
        </p:txBody>
      </p:sp>
    </p:spTree>
    <p:extLst>
      <p:ext uri="{BB962C8B-B14F-4D97-AF65-F5344CB8AC3E}">
        <p14:creationId xmlns:p14="http://schemas.microsoft.com/office/powerpoint/2010/main" val="3919084639"/>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 id="2147484533" r:id="rId27"/>
    <p:sldLayoutId id="2147484534" r:id="rId28"/>
    <p:sldLayoutId id="2147484535" r:id="rId29"/>
    <p:sldLayoutId id="2147484536" r:id="rId30"/>
    <p:sldLayoutId id="2147484537" r:id="rId31"/>
    <p:sldLayoutId id="2147484538" r:id="rId32"/>
    <p:sldLayoutId id="2147484539" r:id="rId33"/>
    <p:sldLayoutId id="2147484540" r:id="rId34"/>
    <p:sldLayoutId id="2147484541" r:id="rId35"/>
  </p:sldLayoutIdLst>
  <p:hf sldNum="0" hdr="0" dt="0"/>
  <p:txStyles>
    <p:titleStyle>
      <a:lvl1pPr algn="l" defTabSz="457189" rtl="0" eaLnBrk="1" latinLnBrk="0" hangingPunct="1">
        <a:lnSpc>
          <a:spcPct val="90000"/>
        </a:lnSpc>
        <a:spcBef>
          <a:spcPct val="0"/>
        </a:spcBef>
        <a:buNone/>
        <a:defRPr sz="2400" b="0" i="0" kern="1200">
          <a:solidFill>
            <a:schemeClr val="bg2"/>
          </a:solidFill>
          <a:latin typeface="+mj-lt"/>
          <a:ea typeface="IBM Plex Sans" panose="020B0503050203000203" pitchFamily="34" charset="0"/>
          <a:cs typeface="Arial" charset="0"/>
        </a:defRPr>
      </a:lvl1pPr>
    </p:titleStyle>
    <p:bodyStyle>
      <a:lvl1pPr marL="0" indent="0" algn="l" defTabSz="457189" rtl="0" eaLnBrk="1" latinLnBrk="0" hangingPunct="1">
        <a:lnSpc>
          <a:spcPct val="100000"/>
        </a:lnSpc>
        <a:spcBef>
          <a:spcPts val="1100"/>
        </a:spcBef>
        <a:buFont typeface="Arial"/>
        <a:buNone/>
        <a:defRPr sz="1400" b="0" i="0" kern="1200">
          <a:solidFill>
            <a:schemeClr val="bg2"/>
          </a:solidFill>
          <a:latin typeface="+mn-lt"/>
          <a:ea typeface="IBM Plex Sans" panose="020B0503050203000203" pitchFamily="34" charset="0"/>
          <a:cs typeface="Arial" charset="0"/>
        </a:defRPr>
      </a:lvl1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81"/>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37"/>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mn-lt"/>
                <a:ea typeface="IBM Plex Sans" panose="020B0503050203000203" pitchFamily="34" charset="0"/>
                <a:cs typeface="Arial" charset="0"/>
              </a:defRPr>
            </a:lvl1pPr>
          </a:lstStyle>
          <a:p>
            <a:pPr defTabSz="685596" hangingPunct="0"/>
            <a:fld id="{3FD999D4-B456-9943-89B7-30D56181CE18}" type="slidenum">
              <a:rPr lang="en-US" kern="0" smtClean="0">
                <a:solidFill>
                  <a:srgbClr val="000000"/>
                </a:solidFill>
                <a:sym typeface="Helvetica"/>
              </a:rPr>
              <a:pPr defTabSz="685596" hangingPunct="0"/>
              <a:t>‹#›</a:t>
            </a:fld>
            <a:endParaRPr lang="en-US" kern="0" dirty="0">
              <a:solidFill>
                <a:srgbClr val="000000"/>
              </a:solidFill>
              <a:sym typeface="Helvetica"/>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mn-lt"/>
                <a:ea typeface="IBM Plex Sans" panose="020B0503050203000203" pitchFamily="34" charset="0"/>
                <a:cs typeface="Arial" charset="0"/>
              </a:defRPr>
            </a:lvl1pPr>
          </a:lstStyle>
          <a:p>
            <a:pPr defTabSz="685596" hangingPunct="0"/>
            <a:r>
              <a:rPr lang="en-US" kern="0" dirty="0">
                <a:solidFill>
                  <a:srgbClr val="000000"/>
                </a:solidFill>
                <a:sym typeface="Helvetica"/>
              </a:rPr>
              <a:t>© 2019 IBM Corporation</a:t>
            </a:r>
          </a:p>
        </p:txBody>
      </p:sp>
    </p:spTree>
    <p:extLst>
      <p:ext uri="{BB962C8B-B14F-4D97-AF65-F5344CB8AC3E}">
        <p14:creationId xmlns:p14="http://schemas.microsoft.com/office/powerpoint/2010/main" val="4078713601"/>
      </p:ext>
    </p:extLst>
  </p:cSld>
  <p:clrMap bg1="lt1" tx1="dk1" bg2="lt2" tx2="dk2" accent1="accent1" accent2="accent2" accent3="accent3" accent4="accent4" accent5="accent5" accent6="accent6" hlink="hlink" folHlink="folHlink"/>
  <p:sldLayoutIdLst>
    <p:sldLayoutId id="2147484544" r:id="rId1"/>
    <p:sldLayoutId id="2147484545" r:id="rId2"/>
    <p:sldLayoutId id="2147484546" r:id="rId3"/>
    <p:sldLayoutId id="2147484547" r:id="rId4"/>
    <p:sldLayoutId id="2147484548" r:id="rId5"/>
    <p:sldLayoutId id="2147484549" r:id="rId6"/>
    <p:sldLayoutId id="2147484550" r:id="rId7"/>
    <p:sldLayoutId id="2147484551" r:id="rId8"/>
    <p:sldLayoutId id="2147484552"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62" r:id="rId19"/>
    <p:sldLayoutId id="2147484563" r:id="rId20"/>
    <p:sldLayoutId id="2147484564" r:id="rId21"/>
    <p:sldLayoutId id="2147484565" r:id="rId22"/>
    <p:sldLayoutId id="2147484566" r:id="rId23"/>
    <p:sldLayoutId id="2147484567" r:id="rId24"/>
    <p:sldLayoutId id="2147484568" r:id="rId25"/>
    <p:sldLayoutId id="2147484569" r:id="rId26"/>
    <p:sldLayoutId id="2147484570" r:id="rId27"/>
    <p:sldLayoutId id="2147484571" r:id="rId28"/>
    <p:sldLayoutId id="2147484572" r:id="rId29"/>
    <p:sldLayoutId id="2147484573" r:id="rId30"/>
    <p:sldLayoutId id="2147484574" r:id="rId31"/>
    <p:sldLayoutId id="2147484575" r:id="rId32"/>
    <p:sldLayoutId id="2147484576" r:id="rId33"/>
    <p:sldLayoutId id="2147484577" r:id="rId34"/>
    <p:sldLayoutId id="2147484578" r:id="rId35"/>
    <p:sldLayoutId id="2147484579" r:id="rId36"/>
    <p:sldLayoutId id="2147484580" r:id="rId37"/>
    <p:sldLayoutId id="2147484581" r:id="rId38"/>
  </p:sldLayoutIdLst>
  <p:hf hdr="0" dt="0"/>
  <p:txStyles>
    <p:titleStyle>
      <a:lvl1pPr algn="l" defTabSz="457046" rtl="0" eaLnBrk="1" latinLnBrk="0" hangingPunct="1">
        <a:lnSpc>
          <a:spcPct val="90000"/>
        </a:lnSpc>
        <a:spcBef>
          <a:spcPct val="0"/>
        </a:spcBef>
        <a:buNone/>
        <a:defRPr sz="2400" b="0" i="0" kern="1200">
          <a:solidFill>
            <a:schemeClr val="bg2"/>
          </a:solidFill>
          <a:latin typeface="+mj-lt"/>
          <a:ea typeface="IBM Plex Sans" panose="020B0503050203000203" pitchFamily="34" charset="0"/>
          <a:cs typeface="Arial" charset="0"/>
        </a:defRPr>
      </a:lvl1pPr>
    </p:titleStyle>
    <p:bodyStyle>
      <a:lvl1pPr marL="0" indent="0" algn="l" defTabSz="457046" rtl="0" eaLnBrk="1" latinLnBrk="0" hangingPunct="1">
        <a:lnSpc>
          <a:spcPct val="100000"/>
        </a:lnSpc>
        <a:spcBef>
          <a:spcPts val="1100"/>
        </a:spcBef>
        <a:buFont typeface="Arial"/>
        <a:buNone/>
        <a:defRPr sz="1425" b="0" i="0" kern="1200">
          <a:solidFill>
            <a:schemeClr val="bg2"/>
          </a:solidFill>
          <a:latin typeface="+mn-lt"/>
          <a:ea typeface="IBM Plex Sans" panose="020B0503050203000203" pitchFamily="34" charset="0"/>
          <a:cs typeface="Arial" charset="0"/>
        </a:defRPr>
      </a:lvl1pPr>
    </p:bodyStyle>
    <p:otherStyle>
      <a:defPPr>
        <a:defRPr lang="en-US"/>
      </a:defPPr>
      <a:lvl1pPr marL="0" algn="l" defTabSz="457046" rtl="0" eaLnBrk="1" latinLnBrk="0" hangingPunct="1">
        <a:defRPr sz="1800" kern="1200">
          <a:solidFill>
            <a:schemeClr val="tx1"/>
          </a:solidFill>
          <a:latin typeface="+mn-lt"/>
          <a:ea typeface="+mn-ea"/>
          <a:cs typeface="+mn-cs"/>
        </a:defRPr>
      </a:lvl1pPr>
      <a:lvl2pPr marL="457046" algn="l" defTabSz="457046" rtl="0" eaLnBrk="1" latinLnBrk="0" hangingPunct="1">
        <a:defRPr sz="1800" kern="1200">
          <a:solidFill>
            <a:schemeClr val="tx1"/>
          </a:solidFill>
          <a:latin typeface="+mn-lt"/>
          <a:ea typeface="+mn-ea"/>
          <a:cs typeface="+mn-cs"/>
        </a:defRPr>
      </a:lvl2pPr>
      <a:lvl3pPr marL="914108" algn="l" defTabSz="457046" rtl="0" eaLnBrk="1" latinLnBrk="0" hangingPunct="1">
        <a:defRPr sz="1800" kern="1200">
          <a:solidFill>
            <a:schemeClr val="tx1"/>
          </a:solidFill>
          <a:latin typeface="+mn-lt"/>
          <a:ea typeface="+mn-ea"/>
          <a:cs typeface="+mn-cs"/>
        </a:defRPr>
      </a:lvl3pPr>
      <a:lvl4pPr marL="1371158" algn="l" defTabSz="457046" rtl="0" eaLnBrk="1" latinLnBrk="0" hangingPunct="1">
        <a:defRPr sz="1800" kern="1200">
          <a:solidFill>
            <a:schemeClr val="tx1"/>
          </a:solidFill>
          <a:latin typeface="+mn-lt"/>
          <a:ea typeface="+mn-ea"/>
          <a:cs typeface="+mn-cs"/>
        </a:defRPr>
      </a:lvl4pPr>
      <a:lvl5pPr marL="1828214" algn="l" defTabSz="457046" rtl="0" eaLnBrk="1" latinLnBrk="0" hangingPunct="1">
        <a:defRPr sz="1800" kern="1200">
          <a:solidFill>
            <a:schemeClr val="tx1"/>
          </a:solidFill>
          <a:latin typeface="+mn-lt"/>
          <a:ea typeface="+mn-ea"/>
          <a:cs typeface="+mn-cs"/>
        </a:defRPr>
      </a:lvl5pPr>
      <a:lvl6pPr marL="2285259" algn="l" defTabSz="457046" rtl="0" eaLnBrk="1" latinLnBrk="0" hangingPunct="1">
        <a:defRPr sz="1800" kern="1200">
          <a:solidFill>
            <a:schemeClr val="tx1"/>
          </a:solidFill>
          <a:latin typeface="+mn-lt"/>
          <a:ea typeface="+mn-ea"/>
          <a:cs typeface="+mn-cs"/>
        </a:defRPr>
      </a:lvl6pPr>
      <a:lvl7pPr marL="2742305" algn="l" defTabSz="457046" rtl="0" eaLnBrk="1" latinLnBrk="0" hangingPunct="1">
        <a:defRPr sz="1800" kern="1200">
          <a:solidFill>
            <a:schemeClr val="tx1"/>
          </a:solidFill>
          <a:latin typeface="+mn-lt"/>
          <a:ea typeface="+mn-ea"/>
          <a:cs typeface="+mn-cs"/>
        </a:defRPr>
      </a:lvl7pPr>
      <a:lvl8pPr marL="3199360" algn="l" defTabSz="457046" rtl="0" eaLnBrk="1" latinLnBrk="0" hangingPunct="1">
        <a:defRPr sz="1800" kern="1200">
          <a:solidFill>
            <a:schemeClr val="tx1"/>
          </a:solidFill>
          <a:latin typeface="+mn-lt"/>
          <a:ea typeface="+mn-ea"/>
          <a:cs typeface="+mn-cs"/>
        </a:defRPr>
      </a:lvl8pPr>
      <a:lvl9pPr marL="3656411" algn="l" defTabSz="45704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8686800" cy="37148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3"/>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IBM Plex Sans Regular"/>
                <a:ea typeface="IBM Plex Sans Regular"/>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IBM Plex Sans Regular"/>
                <a:ea typeface="IBM Plex Sans Regular"/>
                <a:cs typeface="Arial" charset="0"/>
              </a:defRPr>
            </a:lvl1pPr>
          </a:lstStyle>
          <a:p>
            <a:r>
              <a:rPr lang="en-US" dirty="0"/>
              <a:t>Think 2019 / Session 7211 / Feb 14, 2019 / © 2019 IBM Corporation</a:t>
            </a:r>
          </a:p>
        </p:txBody>
      </p:sp>
    </p:spTree>
    <p:extLst>
      <p:ext uri="{BB962C8B-B14F-4D97-AF65-F5344CB8AC3E}">
        <p14:creationId xmlns:p14="http://schemas.microsoft.com/office/powerpoint/2010/main" val="3732267284"/>
      </p:ext>
    </p:extLst>
  </p:cSld>
  <p:clrMap bg1="lt1" tx1="dk1" bg2="lt2" tx2="dk2" accent1="accent1" accent2="accent2" accent3="accent3" accent4="accent4" accent5="accent5" accent6="accent6" hlink="hlink" folHlink="folHlink"/>
  <p:sldLayoutIdLst>
    <p:sldLayoutId id="2147484583" r:id="rId1"/>
    <p:sldLayoutId id="2147484584" r:id="rId2"/>
    <p:sldLayoutId id="2147484585" r:id="rId3"/>
    <p:sldLayoutId id="2147484586" r:id="rId4"/>
    <p:sldLayoutId id="2147484587" r:id="rId5"/>
    <p:sldLayoutId id="2147484588" r:id="rId6"/>
    <p:sldLayoutId id="2147484589" r:id="rId7"/>
    <p:sldLayoutId id="2147484590" r:id="rId8"/>
    <p:sldLayoutId id="2147484591" r:id="rId9"/>
    <p:sldLayoutId id="2147484592" r:id="rId10"/>
    <p:sldLayoutId id="2147484593" r:id="rId11"/>
    <p:sldLayoutId id="2147484594" r:id="rId12"/>
    <p:sldLayoutId id="2147484595" r:id="rId13"/>
    <p:sldLayoutId id="2147484596" r:id="rId14"/>
    <p:sldLayoutId id="2147484597" r:id="rId15"/>
    <p:sldLayoutId id="2147484598" r:id="rId16"/>
    <p:sldLayoutId id="2147484599" r:id="rId17"/>
    <p:sldLayoutId id="2147484600" r:id="rId18"/>
    <p:sldLayoutId id="2147484601" r:id="rId19"/>
    <p:sldLayoutId id="2147484602" r:id="rId20"/>
    <p:sldLayoutId id="2147484603" r:id="rId21"/>
    <p:sldLayoutId id="2147484604" r:id="rId22"/>
    <p:sldLayoutId id="2147484605" r:id="rId23"/>
    <p:sldLayoutId id="2147484606" r:id="rId24"/>
    <p:sldLayoutId id="2147484607" r:id="rId25"/>
    <p:sldLayoutId id="2147484608" r:id="rId26"/>
    <p:sldLayoutId id="2147484609" r:id="rId27"/>
    <p:sldLayoutId id="2147484610" r:id="rId28"/>
    <p:sldLayoutId id="2147484611" r:id="rId29"/>
    <p:sldLayoutId id="2147484612" r:id="rId30"/>
    <p:sldLayoutId id="2147484613" r:id="rId31"/>
    <p:sldLayoutId id="2147484614" r:id="rId32"/>
    <p:sldLayoutId id="2147484615" r:id="rId33"/>
    <p:sldLayoutId id="2147484616" r:id="rId34"/>
    <p:sldLayoutId id="2147484617" r:id="rId35"/>
    <p:sldLayoutId id="2147484618" r:id="rId36"/>
    <p:sldLayoutId id="2147484619" r:id="rId37"/>
    <p:sldLayoutId id="2147484620" r:id="rId38"/>
    <p:sldLayoutId id="2147484621" r:id="rId39"/>
    <p:sldLayoutId id="2147484622" r:id="rId40"/>
  </p:sldLayoutIdLst>
  <p:hf sldNum="0" hdr="0" dt="0"/>
  <p:txStyles>
    <p:titleStyle>
      <a:lvl1pPr algn="l" defTabSz="457189" rtl="0" eaLnBrk="1" latinLnBrk="0" hangingPunct="1">
        <a:lnSpc>
          <a:spcPct val="90000"/>
        </a:lnSpc>
        <a:spcBef>
          <a:spcPct val="0"/>
        </a:spcBef>
        <a:buNone/>
        <a:defRPr sz="2400" b="0" i="0" kern="1200">
          <a:solidFill>
            <a:schemeClr val="tx1"/>
          </a:solidFill>
          <a:latin typeface="IBM Plex Sans Regular"/>
          <a:ea typeface="IBM Plex Sans Regular"/>
          <a:cs typeface="Arial" charset="0"/>
        </a:defRPr>
      </a:lvl1pPr>
    </p:titleStyle>
    <p:bodyStyle>
      <a:lvl1pPr marL="0" indent="0" algn="l" defTabSz="457189" rtl="0" eaLnBrk="1" latinLnBrk="0" hangingPunct="1">
        <a:lnSpc>
          <a:spcPct val="100000"/>
        </a:lnSpc>
        <a:spcBef>
          <a:spcPts val="1100"/>
        </a:spcBef>
        <a:buFont typeface="Arial"/>
        <a:buNone/>
        <a:defRPr sz="1400" b="0" i="0" kern="1200">
          <a:solidFill>
            <a:schemeClr val="tx1"/>
          </a:solidFill>
          <a:latin typeface="IBM Plex Sans Regular"/>
          <a:ea typeface="IBM Plex Sans Regular"/>
          <a:cs typeface="Arial" charset="0"/>
        </a:defRPr>
      </a:lvl1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FFFFFF"/>
                </a:solidFill>
              </a:rPr>
              <a:pPr/>
              <a:t>‹#›</a:t>
            </a:fld>
            <a:endParaRPr lang="en-US" dirty="0">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mn-lt"/>
                <a:ea typeface="IBM Plex Sans" panose="020B0503050203000203" pitchFamily="34" charset="0"/>
                <a:cs typeface="Arial" charset="0"/>
              </a:defRPr>
            </a:lvl1pPr>
          </a:lstStyle>
          <a:p>
            <a:r>
              <a:rPr lang="en-US" dirty="0">
                <a:solidFill>
                  <a:srgbClr val="FFFFFF"/>
                </a:solidFill>
              </a:rPr>
              <a:t>IBM Cloud / DOC ID / Month XX, 2017 / © 2017 IBM Corporation</a:t>
            </a:r>
          </a:p>
        </p:txBody>
      </p:sp>
    </p:spTree>
    <p:extLst>
      <p:ext uri="{BB962C8B-B14F-4D97-AF65-F5344CB8AC3E}">
        <p14:creationId xmlns:p14="http://schemas.microsoft.com/office/powerpoint/2010/main" val="2934216281"/>
      </p:ext>
    </p:extLst>
  </p:cSld>
  <p:clrMap bg1="lt1" tx1="dk1" bg2="lt2" tx2="dk2" accent1="accent1" accent2="accent2" accent3="accent3" accent4="accent4" accent5="accent5" accent6="accent6" hlink="hlink" folHlink="folHlink"/>
  <p:sldLayoutIdLst>
    <p:sldLayoutId id="2147484624" r:id="rId1"/>
    <p:sldLayoutId id="2147484625" r:id="rId2"/>
    <p:sldLayoutId id="2147484626" r:id="rId3"/>
    <p:sldLayoutId id="2147484627" r:id="rId4"/>
    <p:sldLayoutId id="2147484628" r:id="rId5"/>
    <p:sldLayoutId id="2147484629" r:id="rId6"/>
    <p:sldLayoutId id="2147484630" r:id="rId7"/>
    <p:sldLayoutId id="2147484631" r:id="rId8"/>
    <p:sldLayoutId id="2147484632" r:id="rId9"/>
    <p:sldLayoutId id="2147484633" r:id="rId10"/>
    <p:sldLayoutId id="2147484634" r:id="rId11"/>
    <p:sldLayoutId id="2147484635" r:id="rId12"/>
    <p:sldLayoutId id="2147484636" r:id="rId13"/>
    <p:sldLayoutId id="2147484637" r:id="rId14"/>
    <p:sldLayoutId id="2147484638" r:id="rId15"/>
    <p:sldLayoutId id="2147484639" r:id="rId16"/>
    <p:sldLayoutId id="2147484640" r:id="rId17"/>
    <p:sldLayoutId id="2147484641" r:id="rId18"/>
    <p:sldLayoutId id="2147484642" r:id="rId19"/>
    <p:sldLayoutId id="2147484643" r:id="rId20"/>
    <p:sldLayoutId id="2147484644" r:id="rId21"/>
    <p:sldLayoutId id="2147484645" r:id="rId22"/>
    <p:sldLayoutId id="2147484646" r:id="rId23"/>
    <p:sldLayoutId id="2147484647" r:id="rId24"/>
    <p:sldLayoutId id="2147484648" r:id="rId25"/>
    <p:sldLayoutId id="2147484649" r:id="rId26"/>
    <p:sldLayoutId id="2147484650" r:id="rId27"/>
    <p:sldLayoutId id="2147484651" r:id="rId28"/>
    <p:sldLayoutId id="2147484652" r:id="rId29"/>
    <p:sldLayoutId id="2147484653" r:id="rId30"/>
    <p:sldLayoutId id="2147484654" r:id="rId31"/>
    <p:sldLayoutId id="2147484655" r:id="rId32"/>
    <p:sldLayoutId id="2147484656" r:id="rId33"/>
    <p:sldLayoutId id="2147484657" r:id="rId34"/>
    <p:sldLayoutId id="2147484658" r:id="rId35"/>
  </p:sldLayoutIdLst>
  <p:hf hdr="0" ftr="0" dt="0"/>
  <p:txStyles>
    <p:titleStyle>
      <a:lvl1pPr algn="l" defTabSz="457189" rtl="0" eaLnBrk="1" latinLnBrk="0" hangingPunct="1">
        <a:lnSpc>
          <a:spcPct val="90000"/>
        </a:lnSpc>
        <a:spcBef>
          <a:spcPct val="0"/>
        </a:spcBef>
        <a:buNone/>
        <a:defRPr sz="2400" b="0" i="0" kern="1200">
          <a:solidFill>
            <a:schemeClr val="bg2"/>
          </a:solidFill>
          <a:latin typeface="+mj-lt"/>
          <a:ea typeface="IBM Plex Sans" panose="020B0503050203000203" pitchFamily="34" charset="0"/>
          <a:cs typeface="Arial" charset="0"/>
        </a:defRPr>
      </a:lvl1pPr>
    </p:titleStyle>
    <p:bodyStyle>
      <a:lvl1pPr marL="0" indent="0" algn="l" defTabSz="457189" rtl="0" eaLnBrk="1" latinLnBrk="0" hangingPunct="1">
        <a:lnSpc>
          <a:spcPct val="100000"/>
        </a:lnSpc>
        <a:spcBef>
          <a:spcPts val="1100"/>
        </a:spcBef>
        <a:buFont typeface="Arial"/>
        <a:buNone/>
        <a:defRPr sz="1400" b="0" i="0" kern="1200">
          <a:solidFill>
            <a:schemeClr val="bg2"/>
          </a:solidFill>
          <a:latin typeface="+mn-lt"/>
          <a:ea typeface="IBM Plex Sans" panose="020B0503050203000203" pitchFamily="34" charset="0"/>
          <a:cs typeface="Arial" charset="0"/>
        </a:defRPr>
      </a:lvl1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a:t>IBM Cloud / Date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018521680"/>
      </p:ext>
    </p:extLst>
  </p:cSld>
  <p:clrMap bg1="dk1" tx1="lt1" bg2="dk2" tx2="lt2" accent1="accent1" accent2="accent2" accent3="accent3" accent4="accent4" accent5="accent5" accent6="accent6" hlink="hlink" folHlink="folHlink"/>
  <p:sldLayoutIdLst>
    <p:sldLayoutId id="2147484720" r:id="rId1"/>
    <p:sldLayoutId id="2147484721" r:id="rId2"/>
    <p:sldLayoutId id="2147484722" r:id="rId3"/>
    <p:sldLayoutId id="2147484723" r:id="rId4"/>
    <p:sldLayoutId id="2147484724" r:id="rId5"/>
    <p:sldLayoutId id="2147484725" r:id="rId6"/>
    <p:sldLayoutId id="2147484726" r:id="rId7"/>
    <p:sldLayoutId id="2147484727" r:id="rId8"/>
    <p:sldLayoutId id="2147484728" r:id="rId9"/>
    <p:sldLayoutId id="2147484729" r:id="rId10"/>
    <p:sldLayoutId id="2147484730" r:id="rId11"/>
    <p:sldLayoutId id="2147484731" r:id="rId12"/>
    <p:sldLayoutId id="2147484732" r:id="rId13"/>
    <p:sldLayoutId id="2147484733" r:id="rId14"/>
    <p:sldLayoutId id="2147484734" r:id="rId15"/>
    <p:sldLayoutId id="2147484735" r:id="rId16"/>
    <p:sldLayoutId id="2147484736" r:id="rId17"/>
    <p:sldLayoutId id="2147484737" r:id="rId18"/>
    <p:sldLayoutId id="2147484738" r:id="rId19"/>
    <p:sldLayoutId id="2147484739" r:id="rId20"/>
    <p:sldLayoutId id="2147484740" r:id="rId21"/>
    <p:sldLayoutId id="2147484741" r:id="rId22"/>
    <p:sldLayoutId id="2147484742" r:id="rId23"/>
    <p:sldLayoutId id="2147484743" r:id="rId24"/>
    <p:sldLayoutId id="2147484744" r:id="rId25"/>
    <p:sldLayoutId id="2147484745" r:id="rId26"/>
    <p:sldLayoutId id="2147484746" r:id="rId27"/>
    <p:sldLayoutId id="2147484747" r:id="rId28"/>
    <p:sldLayoutId id="2147484748" r:id="rId29"/>
    <p:sldLayoutId id="2147484749" r:id="rId30"/>
    <p:sldLayoutId id="2147484750" r:id="rId31"/>
    <p:sldLayoutId id="2147484751" r:id="rId32"/>
    <p:sldLayoutId id="2147484752" r:id="rId33"/>
    <p:sldLayoutId id="2147484753" r:id="rId34"/>
    <p:sldLayoutId id="2147484754" r:id="rId35"/>
    <p:sldLayoutId id="2147484755" r:id="rId36"/>
    <p:sldLayoutId id="2147484756" r:id="rId37"/>
    <p:sldLayoutId id="2147484758" r:id="rId38"/>
  </p:sldLayoutIdLst>
  <p:hf hd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78AED93-7316-9446-8268-4ADF623063B2}"/>
              </a:ext>
            </a:extLst>
          </p:cNvPr>
          <p:cNvSpPr txBox="1"/>
          <p:nvPr/>
        </p:nvSpPr>
        <p:spPr>
          <a:xfrm>
            <a:off x="8005857" y="4881189"/>
            <a:ext cx="918841" cy="213585"/>
          </a:xfrm>
          <a:prstGeom prst="rect">
            <a:avLst/>
          </a:prstGeom>
          <a:noFill/>
        </p:spPr>
        <p:txBody>
          <a:bodyPr wrap="none" rtlCol="0">
            <a:spAutoFit/>
          </a:bodyPr>
          <a:lstStyle/>
          <a:p>
            <a:r>
              <a:rPr lang="en-US" sz="788" b="0" i="0" dirty="0">
                <a:solidFill>
                  <a:schemeClr val="accent3">
                    <a:lumMod val="75000"/>
                  </a:schemeClr>
                </a:solidFill>
                <a:latin typeface="IBM Plex Sans Thin" panose="020B0203050203000203" pitchFamily="34" charset="77"/>
              </a:rPr>
              <a:t>IBM Confidential</a:t>
            </a:r>
          </a:p>
        </p:txBody>
      </p:sp>
      <p:cxnSp>
        <p:nvCxnSpPr>
          <p:cNvPr id="8" name="Straight Connector 7">
            <a:extLst>
              <a:ext uri="{FF2B5EF4-FFF2-40B4-BE49-F238E27FC236}">
                <a16:creationId xmlns:a16="http://schemas.microsoft.com/office/drawing/2014/main" id="{E3ED34D2-80F0-F446-9D84-C286F0823472}"/>
              </a:ext>
            </a:extLst>
          </p:cNvPr>
          <p:cNvCxnSpPr>
            <a:cxnSpLocks/>
          </p:cNvCxnSpPr>
          <p:nvPr/>
        </p:nvCxnSpPr>
        <p:spPr>
          <a:xfrm>
            <a:off x="8888066" y="4859460"/>
            <a:ext cx="0" cy="21371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67B58AE8-E607-3A43-A45F-469690B10DF5}"/>
              </a:ext>
            </a:extLst>
          </p:cNvPr>
          <p:cNvSpPr txBox="1">
            <a:spLocks/>
          </p:cNvSpPr>
          <p:nvPr/>
        </p:nvSpPr>
        <p:spPr>
          <a:xfrm>
            <a:off x="8912915" y="4881564"/>
            <a:ext cx="337931" cy="19161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6B2982-AC98-BD4A-94C9-03B2532C4B6B}" type="slidenum">
              <a:rPr lang="en-US" sz="788" b="0" i="0" smtClean="0">
                <a:solidFill>
                  <a:schemeClr val="accent3">
                    <a:lumMod val="75000"/>
                  </a:schemeClr>
                </a:solidFill>
                <a:latin typeface="IBM Plex Sans Thin" panose="020B0203050203000203" pitchFamily="34" charset="77"/>
              </a:rPr>
              <a:pPr/>
              <a:t>‹#›</a:t>
            </a:fld>
            <a:endParaRPr lang="en-US" sz="788" b="0" i="0" dirty="0">
              <a:solidFill>
                <a:schemeClr val="accent3">
                  <a:lumMod val="75000"/>
                </a:schemeClr>
              </a:solidFill>
              <a:latin typeface="IBM Plex Sans Thin" panose="020B0203050203000203" pitchFamily="34" charset="77"/>
            </a:endParaRPr>
          </a:p>
        </p:txBody>
      </p:sp>
    </p:spTree>
    <p:extLst>
      <p:ext uri="{BB962C8B-B14F-4D97-AF65-F5344CB8AC3E}">
        <p14:creationId xmlns:p14="http://schemas.microsoft.com/office/powerpoint/2010/main" val="990423337"/>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 2020 IBM Corporation</a:t>
            </a:r>
            <a:endParaRPr lang="en-US"/>
          </a:p>
        </p:txBody>
      </p:sp>
    </p:spTree>
    <p:extLst>
      <p:ext uri="{BB962C8B-B14F-4D97-AF65-F5344CB8AC3E}">
        <p14:creationId xmlns:p14="http://schemas.microsoft.com/office/powerpoint/2010/main" val="755026008"/>
      </p:ext>
    </p:extLst>
  </p:cSld>
  <p:clrMap bg1="lt1" tx1="dk1" bg2="lt2" tx2="dk2" accent1="accent1" accent2="accent2" accent3="accent3" accent4="accent4" accent5="accent5" accent6="accent6" hlink="hlink" folHlink="folHlink"/>
  <p:sldLayoutIdLst>
    <p:sldLayoutId id="2147485049" r:id="rId1"/>
    <p:sldLayoutId id="2147485050" r:id="rId2"/>
    <p:sldLayoutId id="2147485051" r:id="rId3"/>
    <p:sldLayoutId id="2147485052" r:id="rId4"/>
    <p:sldLayoutId id="2147485053" r:id="rId5"/>
    <p:sldLayoutId id="2147485054" r:id="rId6"/>
    <p:sldLayoutId id="2147485055" r:id="rId7"/>
    <p:sldLayoutId id="2147485056" r:id="rId8"/>
    <p:sldLayoutId id="2147485057" r:id="rId9"/>
    <p:sldLayoutId id="2147485058" r:id="rId10"/>
    <p:sldLayoutId id="2147485059" r:id="rId11"/>
    <p:sldLayoutId id="2147485060" r:id="rId12"/>
    <p:sldLayoutId id="2147485061" r:id="rId13"/>
    <p:sldLayoutId id="2147485062" r:id="rId14"/>
    <p:sldLayoutId id="2147485063" r:id="rId15"/>
    <p:sldLayoutId id="2147485064" r:id="rId16"/>
    <p:sldLayoutId id="2147485065" r:id="rId17"/>
    <p:sldLayoutId id="2147485066" r:id="rId18"/>
    <p:sldLayoutId id="2147485067" r:id="rId19"/>
    <p:sldLayoutId id="2147485068" r:id="rId20"/>
    <p:sldLayoutId id="2147485069" r:id="rId21"/>
    <p:sldLayoutId id="2147485070" r:id="rId22"/>
    <p:sldLayoutId id="2147485071" r:id="rId23"/>
    <p:sldLayoutId id="2147485072" r:id="rId24"/>
    <p:sldLayoutId id="2147485073" r:id="rId25"/>
    <p:sldLayoutId id="2147485074" r:id="rId26"/>
    <p:sldLayoutId id="2147485075" r:id="rId27"/>
    <p:sldLayoutId id="2147485076" r:id="rId28"/>
    <p:sldLayoutId id="2147485077" r:id="rId29"/>
    <p:sldLayoutId id="2147485078" r:id="rId30"/>
    <p:sldLayoutId id="2147485079" r:id="rId31"/>
    <p:sldLayoutId id="2147485080" r:id="rId32"/>
    <p:sldLayoutId id="2147485081" r:id="rId33"/>
    <p:sldLayoutId id="2147485082" r:id="rId34"/>
    <p:sldLayoutId id="2147485083" r:id="rId35"/>
    <p:sldLayoutId id="2147485084" r:id="rId36"/>
    <p:sldLayoutId id="2147485085" r:id="rId37"/>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pic>
        <p:nvPicPr>
          <p:cNvPr id="2" name="footer_v1.png" descr="footer_v1.png"/>
          <p:cNvPicPr>
            <a:picLocks noChangeAspect="1"/>
          </p:cNvPicPr>
          <p:nvPr/>
        </p:nvPicPr>
        <p:blipFill>
          <a:blip r:embed="rId11"/>
          <a:stretch>
            <a:fillRect/>
          </a:stretch>
        </p:blipFill>
        <p:spPr>
          <a:xfrm>
            <a:off x="0" y="4844038"/>
            <a:ext cx="9144000" cy="285750"/>
          </a:xfrm>
          <a:prstGeom prst="rect">
            <a:avLst/>
          </a:prstGeom>
          <a:ln w="12700">
            <a:miter lim="400000"/>
          </a:ln>
        </p:spPr>
      </p:pic>
      <p:sp>
        <p:nvSpPr>
          <p:cNvPr id="3" name="Title Text"/>
          <p:cNvSpPr txBox="1">
            <a:spLocks noGrp="1"/>
          </p:cNvSpPr>
          <p:nvPr>
            <p:ph type="title"/>
          </p:nvPr>
        </p:nvSpPr>
        <p:spPr>
          <a:xfrm>
            <a:off x="1812727" y="51166"/>
            <a:ext cx="5518547" cy="9674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normAutofit/>
          </a:bodyPr>
          <a:lstStyle/>
          <a:p>
            <a:r>
              <a:t>Title Text</a:t>
            </a:r>
          </a:p>
        </p:txBody>
      </p:sp>
      <p:sp>
        <p:nvSpPr>
          <p:cNvPr id="4" name="Slide Number"/>
          <p:cNvSpPr txBox="1">
            <a:spLocks noGrp="1"/>
          </p:cNvSpPr>
          <p:nvPr>
            <p:ph type="sldNum" sz="quarter" idx="2"/>
          </p:nvPr>
        </p:nvSpPr>
        <p:spPr>
          <a:xfrm>
            <a:off x="4481210" y="4882306"/>
            <a:ext cx="274113" cy="271227"/>
          </a:xfrm>
          <a:prstGeom prst="rect">
            <a:avLst/>
          </a:prstGeom>
          <a:ln w="12700">
            <a:miter lim="400000"/>
          </a:ln>
        </p:spPr>
        <p:txBody>
          <a:bodyPr wrap="none" lIns="71437" tIns="71437" rIns="71437" bIns="71437">
            <a:spAutoFit/>
          </a:bodyPr>
          <a:lstStyle>
            <a:lvl1pPr>
              <a:defRPr sz="825">
                <a:latin typeface="+mn-lt"/>
                <a:ea typeface="+mn-ea"/>
                <a:cs typeface="+mn-cs"/>
                <a:sym typeface="Helvetica"/>
              </a:defRPr>
            </a:lvl1pPr>
          </a:lstStyle>
          <a:p>
            <a:fld id="{86CB4B4D-7CA3-9044-876B-883B54F8677D}" type="slidenum">
              <a:t>‹#›</a:t>
            </a:fld>
            <a:endParaRPr/>
          </a:p>
        </p:txBody>
      </p:sp>
      <p:sp>
        <p:nvSpPr>
          <p:cNvPr id="5" name="Body Level One…"/>
          <p:cNvSpPr txBox="1">
            <a:spLocks noGrp="1"/>
          </p:cNvSpPr>
          <p:nvPr>
            <p:ph type="body" idx="1"/>
          </p:nvPr>
        </p:nvSpPr>
        <p:spPr>
          <a:xfrm>
            <a:off x="1126652" y="1103165"/>
            <a:ext cx="7061630" cy="36023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ormAutofit/>
          </a:bodyPr>
          <a:lstStyle/>
          <a:p>
            <a:r>
              <a:t>Body Level One</a:t>
            </a:r>
          </a:p>
          <a:p>
            <a:pPr lvl="1"/>
            <a:r>
              <a:t>Body Level Two</a:t>
            </a:r>
          </a:p>
          <a:p>
            <a:pPr lvl="2"/>
            <a:r>
              <a:t>Body Level Three</a:t>
            </a:r>
          </a:p>
          <a:p>
            <a:pPr lvl="3"/>
            <a:r>
              <a:t>Body Level Four</a:t>
            </a:r>
          </a:p>
          <a:p>
            <a:pPr lvl="4"/>
            <a:r>
              <a:t>Body Level Five</a:t>
            </a:r>
          </a:p>
        </p:txBody>
      </p:sp>
      <p:sp>
        <p:nvSpPr>
          <p:cNvPr id="6" name="Rectangle"/>
          <p:cNvSpPr/>
          <p:nvPr/>
        </p:nvSpPr>
        <p:spPr>
          <a:xfrm>
            <a:off x="-2865" y="931340"/>
            <a:ext cx="9320663" cy="33331"/>
          </a:xfrm>
          <a:prstGeom prst="rect">
            <a:avLst/>
          </a:prstGeom>
          <a:solidFill>
            <a:srgbClr val="EDAF1F"/>
          </a:solidFill>
          <a:ln w="12700">
            <a:miter lim="400000"/>
          </a:ln>
        </p:spPr>
        <p:txBody>
          <a:bodyPr lIns="26789" tIns="26789" rIns="26789" bIns="26789" anchor="ctr"/>
          <a:lstStyle/>
          <a:p>
            <a:pPr>
              <a:defRPr sz="3600"/>
            </a:pPr>
            <a:endParaRPr sz="1350"/>
          </a:p>
        </p:txBody>
      </p:sp>
    </p:spTree>
    <p:extLst>
      <p:ext uri="{BB962C8B-B14F-4D97-AF65-F5344CB8AC3E}">
        <p14:creationId xmlns:p14="http://schemas.microsoft.com/office/powerpoint/2010/main" val="1224132210"/>
      </p:ext>
    </p:extLst>
  </p:cSld>
  <p:clrMap bg1="dk1" tx1="lt1" bg2="dk2" tx2="lt2" accent1="accent1" accent2="accent2" accent3="accent3" accent4="accent4" accent5="accent5" accent6="accent6" hlink="hlink" folHlink="folHlink"/>
  <p:sldLayoutIdLst>
    <p:sldLayoutId id="2147485090" r:id="rId1"/>
    <p:sldLayoutId id="2147485091" r:id="rId2"/>
    <p:sldLayoutId id="2147485092" r:id="rId3"/>
    <p:sldLayoutId id="2147485094" r:id="rId4"/>
    <p:sldLayoutId id="2147485096" r:id="rId5"/>
    <p:sldLayoutId id="2147485097" r:id="rId6"/>
    <p:sldLayoutId id="2147485098" r:id="rId7"/>
    <p:sldLayoutId id="2147485099" r:id="rId8"/>
    <p:sldLayoutId id="2147485100" r:id="rId9"/>
  </p:sldLayoutIdLst>
  <p:transition spd="med"/>
  <p:txStyles>
    <p:titleStyle>
      <a:lvl1pPr marL="0" marR="0" indent="0" algn="ctr" defTabSz="308074" rtl="0" latinLnBrk="0">
        <a:lnSpc>
          <a:spcPct val="100000"/>
        </a:lnSpc>
        <a:spcBef>
          <a:spcPts val="0"/>
        </a:spcBef>
        <a:spcAft>
          <a:spcPts val="0"/>
        </a:spcAft>
        <a:buClrTx/>
        <a:buSzTx/>
        <a:buFontTx/>
        <a:buNone/>
        <a:tabLst/>
        <a:defRPr sz="3975" b="1" i="0" u="none" strike="noStrike" cap="none" spc="0" baseline="0">
          <a:solidFill>
            <a:srgbClr val="FFFFFF"/>
          </a:solidFill>
          <a:uFillTx/>
          <a:latin typeface="+mn-lt"/>
          <a:ea typeface="+mn-ea"/>
          <a:cs typeface="+mn-cs"/>
          <a:sym typeface="Helvetica"/>
        </a:defRPr>
      </a:lvl1pPr>
      <a:lvl2pPr marL="0" marR="0" indent="85725" algn="ctr" defTabSz="308074" rtl="0" latinLnBrk="0">
        <a:lnSpc>
          <a:spcPct val="100000"/>
        </a:lnSpc>
        <a:spcBef>
          <a:spcPts val="0"/>
        </a:spcBef>
        <a:spcAft>
          <a:spcPts val="0"/>
        </a:spcAft>
        <a:buClrTx/>
        <a:buSzTx/>
        <a:buFontTx/>
        <a:buNone/>
        <a:tabLst/>
        <a:defRPr sz="3975" b="1" i="0" u="none" strike="noStrike" cap="none" spc="0" baseline="0">
          <a:solidFill>
            <a:srgbClr val="FFFFFF"/>
          </a:solidFill>
          <a:uFillTx/>
          <a:latin typeface="+mn-lt"/>
          <a:ea typeface="+mn-ea"/>
          <a:cs typeface="+mn-cs"/>
          <a:sym typeface="Helvetica"/>
        </a:defRPr>
      </a:lvl2pPr>
      <a:lvl3pPr marL="0" marR="0" indent="171450" algn="ctr" defTabSz="308074" rtl="0" latinLnBrk="0">
        <a:lnSpc>
          <a:spcPct val="100000"/>
        </a:lnSpc>
        <a:spcBef>
          <a:spcPts val="0"/>
        </a:spcBef>
        <a:spcAft>
          <a:spcPts val="0"/>
        </a:spcAft>
        <a:buClrTx/>
        <a:buSzTx/>
        <a:buFontTx/>
        <a:buNone/>
        <a:tabLst/>
        <a:defRPr sz="3975" b="1" i="0" u="none" strike="noStrike" cap="none" spc="0" baseline="0">
          <a:solidFill>
            <a:srgbClr val="FFFFFF"/>
          </a:solidFill>
          <a:uFillTx/>
          <a:latin typeface="+mn-lt"/>
          <a:ea typeface="+mn-ea"/>
          <a:cs typeface="+mn-cs"/>
          <a:sym typeface="Helvetica"/>
        </a:defRPr>
      </a:lvl3pPr>
      <a:lvl4pPr marL="0" marR="0" indent="257175" algn="ctr" defTabSz="308074" rtl="0" latinLnBrk="0">
        <a:lnSpc>
          <a:spcPct val="100000"/>
        </a:lnSpc>
        <a:spcBef>
          <a:spcPts val="0"/>
        </a:spcBef>
        <a:spcAft>
          <a:spcPts val="0"/>
        </a:spcAft>
        <a:buClrTx/>
        <a:buSzTx/>
        <a:buFontTx/>
        <a:buNone/>
        <a:tabLst/>
        <a:defRPr sz="3975" b="1" i="0" u="none" strike="noStrike" cap="none" spc="0" baseline="0">
          <a:solidFill>
            <a:srgbClr val="FFFFFF"/>
          </a:solidFill>
          <a:uFillTx/>
          <a:latin typeface="+mn-lt"/>
          <a:ea typeface="+mn-ea"/>
          <a:cs typeface="+mn-cs"/>
          <a:sym typeface="Helvetica"/>
        </a:defRPr>
      </a:lvl4pPr>
      <a:lvl5pPr marL="0" marR="0" indent="342900" algn="ctr" defTabSz="308074" rtl="0" latinLnBrk="0">
        <a:lnSpc>
          <a:spcPct val="100000"/>
        </a:lnSpc>
        <a:spcBef>
          <a:spcPts val="0"/>
        </a:spcBef>
        <a:spcAft>
          <a:spcPts val="0"/>
        </a:spcAft>
        <a:buClrTx/>
        <a:buSzTx/>
        <a:buFontTx/>
        <a:buNone/>
        <a:tabLst/>
        <a:defRPr sz="3975" b="1" i="0" u="none" strike="noStrike" cap="none" spc="0" baseline="0">
          <a:solidFill>
            <a:srgbClr val="FFFFFF"/>
          </a:solidFill>
          <a:uFillTx/>
          <a:latin typeface="+mn-lt"/>
          <a:ea typeface="+mn-ea"/>
          <a:cs typeface="+mn-cs"/>
          <a:sym typeface="Helvetica"/>
        </a:defRPr>
      </a:lvl5pPr>
      <a:lvl6pPr marL="0" marR="0" indent="428625" algn="ctr" defTabSz="308074" rtl="0" latinLnBrk="0">
        <a:lnSpc>
          <a:spcPct val="100000"/>
        </a:lnSpc>
        <a:spcBef>
          <a:spcPts val="0"/>
        </a:spcBef>
        <a:spcAft>
          <a:spcPts val="0"/>
        </a:spcAft>
        <a:buClrTx/>
        <a:buSzTx/>
        <a:buFontTx/>
        <a:buNone/>
        <a:tabLst/>
        <a:defRPr sz="3975" b="1" i="0" u="none" strike="noStrike" cap="none" spc="0" baseline="0">
          <a:solidFill>
            <a:srgbClr val="FFFFFF"/>
          </a:solidFill>
          <a:uFillTx/>
          <a:latin typeface="+mn-lt"/>
          <a:ea typeface="+mn-ea"/>
          <a:cs typeface="+mn-cs"/>
          <a:sym typeface="Helvetica"/>
        </a:defRPr>
      </a:lvl6pPr>
      <a:lvl7pPr marL="0" marR="0" indent="514350" algn="ctr" defTabSz="308074" rtl="0" latinLnBrk="0">
        <a:lnSpc>
          <a:spcPct val="100000"/>
        </a:lnSpc>
        <a:spcBef>
          <a:spcPts val="0"/>
        </a:spcBef>
        <a:spcAft>
          <a:spcPts val="0"/>
        </a:spcAft>
        <a:buClrTx/>
        <a:buSzTx/>
        <a:buFontTx/>
        <a:buNone/>
        <a:tabLst/>
        <a:defRPr sz="3975" b="1" i="0" u="none" strike="noStrike" cap="none" spc="0" baseline="0">
          <a:solidFill>
            <a:srgbClr val="FFFFFF"/>
          </a:solidFill>
          <a:uFillTx/>
          <a:latin typeface="+mn-lt"/>
          <a:ea typeface="+mn-ea"/>
          <a:cs typeface="+mn-cs"/>
          <a:sym typeface="Helvetica"/>
        </a:defRPr>
      </a:lvl7pPr>
      <a:lvl8pPr marL="0" marR="0" indent="600075" algn="ctr" defTabSz="308074" rtl="0" latinLnBrk="0">
        <a:lnSpc>
          <a:spcPct val="100000"/>
        </a:lnSpc>
        <a:spcBef>
          <a:spcPts val="0"/>
        </a:spcBef>
        <a:spcAft>
          <a:spcPts val="0"/>
        </a:spcAft>
        <a:buClrTx/>
        <a:buSzTx/>
        <a:buFontTx/>
        <a:buNone/>
        <a:tabLst/>
        <a:defRPr sz="3975" b="1" i="0" u="none" strike="noStrike" cap="none" spc="0" baseline="0">
          <a:solidFill>
            <a:srgbClr val="FFFFFF"/>
          </a:solidFill>
          <a:uFillTx/>
          <a:latin typeface="+mn-lt"/>
          <a:ea typeface="+mn-ea"/>
          <a:cs typeface="+mn-cs"/>
          <a:sym typeface="Helvetica"/>
        </a:defRPr>
      </a:lvl8pPr>
      <a:lvl9pPr marL="0" marR="0" indent="685800" algn="ctr" defTabSz="308074" rtl="0" latinLnBrk="0">
        <a:lnSpc>
          <a:spcPct val="100000"/>
        </a:lnSpc>
        <a:spcBef>
          <a:spcPts val="0"/>
        </a:spcBef>
        <a:spcAft>
          <a:spcPts val="0"/>
        </a:spcAft>
        <a:buClrTx/>
        <a:buSzTx/>
        <a:buFontTx/>
        <a:buNone/>
        <a:tabLst/>
        <a:defRPr sz="3975" b="1" i="0" u="none" strike="noStrike" cap="none" spc="0" baseline="0">
          <a:solidFill>
            <a:srgbClr val="FFFFFF"/>
          </a:solidFill>
          <a:uFillTx/>
          <a:latin typeface="+mn-lt"/>
          <a:ea typeface="+mn-ea"/>
          <a:cs typeface="+mn-cs"/>
          <a:sym typeface="Helvetica"/>
        </a:defRPr>
      </a:lvl9pPr>
    </p:titleStyle>
    <p:bodyStyle>
      <a:lvl1pPr marL="0" marR="0" indent="0" algn="l" defTabSz="308074" rtl="0" latinLnBrk="0">
        <a:lnSpc>
          <a:spcPct val="100000"/>
        </a:lnSpc>
        <a:spcBef>
          <a:spcPts val="2213"/>
        </a:spcBef>
        <a:spcAft>
          <a:spcPts val="0"/>
        </a:spcAft>
        <a:buClrTx/>
        <a:buSzTx/>
        <a:buFontTx/>
        <a:buNone/>
        <a:tabLst/>
        <a:defRPr sz="1800" b="0" i="0" u="none" strike="noStrike" cap="none" spc="0" baseline="0">
          <a:solidFill>
            <a:srgbClr val="FFFFFF"/>
          </a:solidFill>
          <a:uFillTx/>
          <a:latin typeface="+mn-lt"/>
          <a:ea typeface="+mn-ea"/>
          <a:cs typeface="+mn-cs"/>
          <a:sym typeface="Helvetica"/>
        </a:defRPr>
      </a:lvl1pPr>
      <a:lvl2pPr marL="0" marR="0" indent="85725" algn="l" defTabSz="308074" rtl="0" latinLnBrk="0">
        <a:lnSpc>
          <a:spcPct val="100000"/>
        </a:lnSpc>
        <a:spcBef>
          <a:spcPts val="2213"/>
        </a:spcBef>
        <a:spcAft>
          <a:spcPts val="0"/>
        </a:spcAft>
        <a:buClrTx/>
        <a:buSzTx/>
        <a:buFontTx/>
        <a:buNone/>
        <a:tabLst/>
        <a:defRPr sz="1800" b="0" i="0" u="none" strike="noStrike" cap="none" spc="0" baseline="0">
          <a:solidFill>
            <a:srgbClr val="FFFFFF"/>
          </a:solidFill>
          <a:uFillTx/>
          <a:latin typeface="+mn-lt"/>
          <a:ea typeface="+mn-ea"/>
          <a:cs typeface="+mn-cs"/>
          <a:sym typeface="Helvetica"/>
        </a:defRPr>
      </a:lvl2pPr>
      <a:lvl3pPr marL="0" marR="0" indent="171450" algn="l" defTabSz="308074" rtl="0" latinLnBrk="0">
        <a:lnSpc>
          <a:spcPct val="100000"/>
        </a:lnSpc>
        <a:spcBef>
          <a:spcPts val="2213"/>
        </a:spcBef>
        <a:spcAft>
          <a:spcPts val="0"/>
        </a:spcAft>
        <a:buClrTx/>
        <a:buSzTx/>
        <a:buFontTx/>
        <a:buNone/>
        <a:tabLst/>
        <a:defRPr sz="1800" b="0" i="0" u="none" strike="noStrike" cap="none" spc="0" baseline="0">
          <a:solidFill>
            <a:srgbClr val="FFFFFF"/>
          </a:solidFill>
          <a:uFillTx/>
          <a:latin typeface="+mn-lt"/>
          <a:ea typeface="+mn-ea"/>
          <a:cs typeface="+mn-cs"/>
          <a:sym typeface="Helvetica"/>
        </a:defRPr>
      </a:lvl3pPr>
      <a:lvl4pPr marL="0" marR="0" indent="257175" algn="l" defTabSz="308074" rtl="0" latinLnBrk="0">
        <a:lnSpc>
          <a:spcPct val="100000"/>
        </a:lnSpc>
        <a:spcBef>
          <a:spcPts val="2213"/>
        </a:spcBef>
        <a:spcAft>
          <a:spcPts val="0"/>
        </a:spcAft>
        <a:buClrTx/>
        <a:buSzTx/>
        <a:buFontTx/>
        <a:buNone/>
        <a:tabLst/>
        <a:defRPr sz="1800" b="0" i="0" u="none" strike="noStrike" cap="none" spc="0" baseline="0">
          <a:solidFill>
            <a:srgbClr val="FFFFFF"/>
          </a:solidFill>
          <a:uFillTx/>
          <a:latin typeface="+mn-lt"/>
          <a:ea typeface="+mn-ea"/>
          <a:cs typeface="+mn-cs"/>
          <a:sym typeface="Helvetica"/>
        </a:defRPr>
      </a:lvl4pPr>
      <a:lvl5pPr marL="0" marR="0" indent="342900" algn="l" defTabSz="308074" rtl="0" latinLnBrk="0">
        <a:lnSpc>
          <a:spcPct val="100000"/>
        </a:lnSpc>
        <a:spcBef>
          <a:spcPts val="2213"/>
        </a:spcBef>
        <a:spcAft>
          <a:spcPts val="0"/>
        </a:spcAft>
        <a:buClrTx/>
        <a:buSzTx/>
        <a:buFontTx/>
        <a:buNone/>
        <a:tabLst/>
        <a:defRPr sz="1800" b="0" i="0" u="none" strike="noStrike" cap="none" spc="0" baseline="0">
          <a:solidFill>
            <a:srgbClr val="FFFFFF"/>
          </a:solidFill>
          <a:uFillTx/>
          <a:latin typeface="+mn-lt"/>
          <a:ea typeface="+mn-ea"/>
          <a:cs typeface="+mn-cs"/>
          <a:sym typeface="Helvetica"/>
        </a:defRPr>
      </a:lvl5pPr>
      <a:lvl6pPr marL="0" marR="0" indent="428625" algn="l" defTabSz="308074" rtl="0" latinLnBrk="0">
        <a:lnSpc>
          <a:spcPct val="100000"/>
        </a:lnSpc>
        <a:spcBef>
          <a:spcPts val="2213"/>
        </a:spcBef>
        <a:spcAft>
          <a:spcPts val="0"/>
        </a:spcAft>
        <a:buClrTx/>
        <a:buSzTx/>
        <a:buFontTx/>
        <a:buNone/>
        <a:tabLst/>
        <a:defRPr sz="1800" b="0" i="0" u="none" strike="noStrike" cap="none" spc="0" baseline="0">
          <a:solidFill>
            <a:srgbClr val="FFFFFF"/>
          </a:solidFill>
          <a:uFillTx/>
          <a:latin typeface="+mn-lt"/>
          <a:ea typeface="+mn-ea"/>
          <a:cs typeface="+mn-cs"/>
          <a:sym typeface="Helvetica"/>
        </a:defRPr>
      </a:lvl6pPr>
      <a:lvl7pPr marL="0" marR="0" indent="514350" algn="l" defTabSz="308074" rtl="0" latinLnBrk="0">
        <a:lnSpc>
          <a:spcPct val="100000"/>
        </a:lnSpc>
        <a:spcBef>
          <a:spcPts val="2213"/>
        </a:spcBef>
        <a:spcAft>
          <a:spcPts val="0"/>
        </a:spcAft>
        <a:buClrTx/>
        <a:buSzTx/>
        <a:buFontTx/>
        <a:buNone/>
        <a:tabLst/>
        <a:defRPr sz="1800" b="0" i="0" u="none" strike="noStrike" cap="none" spc="0" baseline="0">
          <a:solidFill>
            <a:srgbClr val="FFFFFF"/>
          </a:solidFill>
          <a:uFillTx/>
          <a:latin typeface="+mn-lt"/>
          <a:ea typeface="+mn-ea"/>
          <a:cs typeface="+mn-cs"/>
          <a:sym typeface="Helvetica"/>
        </a:defRPr>
      </a:lvl7pPr>
      <a:lvl8pPr marL="0" marR="0" indent="600075" algn="l" defTabSz="308074" rtl="0" latinLnBrk="0">
        <a:lnSpc>
          <a:spcPct val="100000"/>
        </a:lnSpc>
        <a:spcBef>
          <a:spcPts val="2213"/>
        </a:spcBef>
        <a:spcAft>
          <a:spcPts val="0"/>
        </a:spcAft>
        <a:buClrTx/>
        <a:buSzTx/>
        <a:buFontTx/>
        <a:buNone/>
        <a:tabLst/>
        <a:defRPr sz="1800" b="0" i="0" u="none" strike="noStrike" cap="none" spc="0" baseline="0">
          <a:solidFill>
            <a:srgbClr val="FFFFFF"/>
          </a:solidFill>
          <a:uFillTx/>
          <a:latin typeface="+mn-lt"/>
          <a:ea typeface="+mn-ea"/>
          <a:cs typeface="+mn-cs"/>
          <a:sym typeface="Helvetica"/>
        </a:defRPr>
      </a:lvl8pPr>
      <a:lvl9pPr marL="0" marR="0" indent="685800" algn="l" defTabSz="308074" rtl="0" latinLnBrk="0">
        <a:lnSpc>
          <a:spcPct val="100000"/>
        </a:lnSpc>
        <a:spcBef>
          <a:spcPts val="2213"/>
        </a:spcBef>
        <a:spcAft>
          <a:spcPts val="0"/>
        </a:spcAft>
        <a:buClrTx/>
        <a:buSzTx/>
        <a:buFontTx/>
        <a:buNone/>
        <a:tabLst/>
        <a:defRPr sz="1800" b="0" i="0" u="none" strike="noStrike" cap="none" spc="0" baseline="0">
          <a:solidFill>
            <a:srgbClr val="FFFFFF"/>
          </a:solidFill>
          <a:uFillTx/>
          <a:latin typeface="+mn-lt"/>
          <a:ea typeface="+mn-ea"/>
          <a:cs typeface="+mn-cs"/>
          <a:sym typeface="Helvetica"/>
        </a:defRPr>
      </a:lvl9pPr>
    </p:bodyStyle>
    <p:otherStyle>
      <a:lvl1pPr marL="0" marR="0" indent="0" algn="ctr" defTabSz="308074" rtl="0" latinLnBrk="0">
        <a:lnSpc>
          <a:spcPct val="100000"/>
        </a:lnSpc>
        <a:spcBef>
          <a:spcPts val="0"/>
        </a:spcBef>
        <a:spcAft>
          <a:spcPts val="0"/>
        </a:spcAft>
        <a:buClrTx/>
        <a:buSzTx/>
        <a:buFontTx/>
        <a:buNone/>
        <a:tabLst/>
        <a:defRPr sz="825" b="0" i="0" u="none" strike="noStrike" cap="none" spc="0" baseline="0">
          <a:solidFill>
            <a:schemeClr val="tx1"/>
          </a:solidFill>
          <a:uFillTx/>
          <a:latin typeface="+mn-lt"/>
          <a:ea typeface="+mn-ea"/>
          <a:cs typeface="+mn-cs"/>
          <a:sym typeface="Helvetica"/>
        </a:defRPr>
      </a:lvl1pPr>
      <a:lvl2pPr marL="0" marR="0" indent="85725" algn="ctr" defTabSz="308074" rtl="0" latinLnBrk="0">
        <a:lnSpc>
          <a:spcPct val="100000"/>
        </a:lnSpc>
        <a:spcBef>
          <a:spcPts val="0"/>
        </a:spcBef>
        <a:spcAft>
          <a:spcPts val="0"/>
        </a:spcAft>
        <a:buClrTx/>
        <a:buSzTx/>
        <a:buFontTx/>
        <a:buNone/>
        <a:tabLst/>
        <a:defRPr sz="825" b="0" i="0" u="none" strike="noStrike" cap="none" spc="0" baseline="0">
          <a:solidFill>
            <a:schemeClr val="tx1"/>
          </a:solidFill>
          <a:uFillTx/>
          <a:latin typeface="+mn-lt"/>
          <a:ea typeface="+mn-ea"/>
          <a:cs typeface="+mn-cs"/>
          <a:sym typeface="Helvetica"/>
        </a:defRPr>
      </a:lvl2pPr>
      <a:lvl3pPr marL="0" marR="0" indent="171450" algn="ctr" defTabSz="308074" rtl="0" latinLnBrk="0">
        <a:lnSpc>
          <a:spcPct val="100000"/>
        </a:lnSpc>
        <a:spcBef>
          <a:spcPts val="0"/>
        </a:spcBef>
        <a:spcAft>
          <a:spcPts val="0"/>
        </a:spcAft>
        <a:buClrTx/>
        <a:buSzTx/>
        <a:buFontTx/>
        <a:buNone/>
        <a:tabLst/>
        <a:defRPr sz="825" b="0" i="0" u="none" strike="noStrike" cap="none" spc="0" baseline="0">
          <a:solidFill>
            <a:schemeClr val="tx1"/>
          </a:solidFill>
          <a:uFillTx/>
          <a:latin typeface="+mn-lt"/>
          <a:ea typeface="+mn-ea"/>
          <a:cs typeface="+mn-cs"/>
          <a:sym typeface="Helvetica"/>
        </a:defRPr>
      </a:lvl3pPr>
      <a:lvl4pPr marL="0" marR="0" indent="257175" algn="ctr" defTabSz="308074" rtl="0" latinLnBrk="0">
        <a:lnSpc>
          <a:spcPct val="100000"/>
        </a:lnSpc>
        <a:spcBef>
          <a:spcPts val="0"/>
        </a:spcBef>
        <a:spcAft>
          <a:spcPts val="0"/>
        </a:spcAft>
        <a:buClrTx/>
        <a:buSzTx/>
        <a:buFontTx/>
        <a:buNone/>
        <a:tabLst/>
        <a:defRPr sz="825" b="0" i="0" u="none" strike="noStrike" cap="none" spc="0" baseline="0">
          <a:solidFill>
            <a:schemeClr val="tx1"/>
          </a:solidFill>
          <a:uFillTx/>
          <a:latin typeface="+mn-lt"/>
          <a:ea typeface="+mn-ea"/>
          <a:cs typeface="+mn-cs"/>
          <a:sym typeface="Helvetica"/>
        </a:defRPr>
      </a:lvl4pPr>
      <a:lvl5pPr marL="0" marR="0" indent="342900" algn="ctr" defTabSz="308074" rtl="0" latinLnBrk="0">
        <a:lnSpc>
          <a:spcPct val="100000"/>
        </a:lnSpc>
        <a:spcBef>
          <a:spcPts val="0"/>
        </a:spcBef>
        <a:spcAft>
          <a:spcPts val="0"/>
        </a:spcAft>
        <a:buClrTx/>
        <a:buSzTx/>
        <a:buFontTx/>
        <a:buNone/>
        <a:tabLst/>
        <a:defRPr sz="825" b="0" i="0" u="none" strike="noStrike" cap="none" spc="0" baseline="0">
          <a:solidFill>
            <a:schemeClr val="tx1"/>
          </a:solidFill>
          <a:uFillTx/>
          <a:latin typeface="+mn-lt"/>
          <a:ea typeface="+mn-ea"/>
          <a:cs typeface="+mn-cs"/>
          <a:sym typeface="Helvetica"/>
        </a:defRPr>
      </a:lvl5pPr>
      <a:lvl6pPr marL="0" marR="0" indent="428625" algn="ctr" defTabSz="308074" rtl="0" latinLnBrk="0">
        <a:lnSpc>
          <a:spcPct val="100000"/>
        </a:lnSpc>
        <a:spcBef>
          <a:spcPts val="0"/>
        </a:spcBef>
        <a:spcAft>
          <a:spcPts val="0"/>
        </a:spcAft>
        <a:buClrTx/>
        <a:buSzTx/>
        <a:buFontTx/>
        <a:buNone/>
        <a:tabLst/>
        <a:defRPr sz="825" b="0" i="0" u="none" strike="noStrike" cap="none" spc="0" baseline="0">
          <a:solidFill>
            <a:schemeClr val="tx1"/>
          </a:solidFill>
          <a:uFillTx/>
          <a:latin typeface="+mn-lt"/>
          <a:ea typeface="+mn-ea"/>
          <a:cs typeface="+mn-cs"/>
          <a:sym typeface="Helvetica"/>
        </a:defRPr>
      </a:lvl6pPr>
      <a:lvl7pPr marL="0" marR="0" indent="514350" algn="ctr" defTabSz="308074" rtl="0" latinLnBrk="0">
        <a:lnSpc>
          <a:spcPct val="100000"/>
        </a:lnSpc>
        <a:spcBef>
          <a:spcPts val="0"/>
        </a:spcBef>
        <a:spcAft>
          <a:spcPts val="0"/>
        </a:spcAft>
        <a:buClrTx/>
        <a:buSzTx/>
        <a:buFontTx/>
        <a:buNone/>
        <a:tabLst/>
        <a:defRPr sz="825" b="0" i="0" u="none" strike="noStrike" cap="none" spc="0" baseline="0">
          <a:solidFill>
            <a:schemeClr val="tx1"/>
          </a:solidFill>
          <a:uFillTx/>
          <a:latin typeface="+mn-lt"/>
          <a:ea typeface="+mn-ea"/>
          <a:cs typeface="+mn-cs"/>
          <a:sym typeface="Helvetica"/>
        </a:defRPr>
      </a:lvl7pPr>
      <a:lvl8pPr marL="0" marR="0" indent="600075" algn="ctr" defTabSz="308074" rtl="0" latinLnBrk="0">
        <a:lnSpc>
          <a:spcPct val="100000"/>
        </a:lnSpc>
        <a:spcBef>
          <a:spcPts val="0"/>
        </a:spcBef>
        <a:spcAft>
          <a:spcPts val="0"/>
        </a:spcAft>
        <a:buClrTx/>
        <a:buSzTx/>
        <a:buFontTx/>
        <a:buNone/>
        <a:tabLst/>
        <a:defRPr sz="825" b="0" i="0" u="none" strike="noStrike" cap="none" spc="0" baseline="0">
          <a:solidFill>
            <a:schemeClr val="tx1"/>
          </a:solidFill>
          <a:uFillTx/>
          <a:latin typeface="+mn-lt"/>
          <a:ea typeface="+mn-ea"/>
          <a:cs typeface="+mn-cs"/>
          <a:sym typeface="Helvetica"/>
        </a:defRPr>
      </a:lvl8pPr>
      <a:lvl9pPr marL="0" marR="0" indent="685800" algn="ctr" defTabSz="308074" rtl="0" latinLnBrk="0">
        <a:lnSpc>
          <a:spcPct val="100000"/>
        </a:lnSpc>
        <a:spcBef>
          <a:spcPts val="0"/>
        </a:spcBef>
        <a:spcAft>
          <a:spcPts val="0"/>
        </a:spcAft>
        <a:buClrTx/>
        <a:buSzTx/>
        <a:buFontTx/>
        <a:buNone/>
        <a:tabLst/>
        <a:defRPr sz="825" b="0" i="0" u="none" strike="noStrike" cap="none" spc="0" baseline="0">
          <a:solidFill>
            <a:schemeClr val="tx1"/>
          </a:solidFill>
          <a:uFillTx/>
          <a:latin typeface="+mn-lt"/>
          <a:ea typeface="+mn-ea"/>
          <a:cs typeface="+mn-cs"/>
          <a:sym typeface="Helvetica"/>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IBM Plex Sans" panose="020B0503050203000203" pitchFamily="34" charset="0"/>
                <a:ea typeface="IBM Plex Sans" panose="020B0503050203000203" pitchFamily="34"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IBM Plex Sans" panose="020B0503050203000203" pitchFamily="34" charset="0"/>
                <a:ea typeface="IBM Plex Sans" panose="020B0503050203000203" pitchFamily="34" charset="0"/>
                <a:cs typeface="Arial" charset="0"/>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Lst>
  <p:hf sldNum="0" hdr="0" dt="0"/>
  <p:txStyles>
    <p:titleStyle>
      <a:lvl1pPr algn="l" defTabSz="457200" rtl="0" eaLnBrk="1" latinLnBrk="0" hangingPunct="1">
        <a:lnSpc>
          <a:spcPct val="90000"/>
        </a:lnSpc>
        <a:spcBef>
          <a:spcPct val="0"/>
        </a:spcBef>
        <a:buNone/>
        <a:defRPr sz="2400" b="0" i="0" kern="1200">
          <a:solidFill>
            <a:schemeClr val="tx1"/>
          </a:solidFill>
          <a:latin typeface="IBM Plex Sans" panose="020B0503050203000203" pitchFamily="34" charset="0"/>
          <a:ea typeface="IBM Plex Sans" panose="020B0503050203000203" pitchFamily="34"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IBM Plex Sans" panose="020B0503050203000203" pitchFamily="34" charset="0"/>
          <a:ea typeface="IBM Plex Sans" panose="020B0503050203000203" pitchFamily="34" charset="0"/>
          <a:cs typeface="Arial" charset="0"/>
        </a:defRPr>
      </a:lvl1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Rectangle 25"/>
          <p:cNvSpPr/>
          <p:nvPr/>
        </p:nvSpPr>
        <p:spPr>
          <a:xfrm>
            <a:off x="127030" y="152401"/>
            <a:ext cx="8858338" cy="4772394"/>
          </a:xfrm>
          <a:prstGeom prst="rect">
            <a:avLst/>
          </a:prstGeom>
          <a:blipFill>
            <a:blip r:embed="rId7">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4758" y="1998644"/>
            <a:ext cx="3143250" cy="314325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081902" y="-3386"/>
            <a:ext cx="1200150" cy="120015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5854913" y="395714"/>
            <a:ext cx="3194216"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 name="Title Placeholder 1"/>
          <p:cNvSpPr>
            <a:spLocks noGrp="1"/>
          </p:cNvSpPr>
          <p:nvPr>
            <p:ph type="title"/>
          </p:nvPr>
        </p:nvSpPr>
        <p:spPr bwMode="gray">
          <a:xfrm>
            <a:off x="453144" y="244555"/>
            <a:ext cx="6571060" cy="440279"/>
          </a:xfrm>
          <a:prstGeom prst="rect">
            <a:avLst/>
          </a:prstGeom>
        </p:spPr>
        <p:txBody>
          <a:bodyPr vert="horz" lIns="91440" tIns="45720" rIns="91440" bIns="45720" rtlCol="0" anchor="ctr">
            <a:noAutofit/>
          </a:bodyPr>
          <a:lstStyle/>
          <a:p>
            <a:r>
              <a:rPr lang="en-US"/>
              <a:t>Click to edit Master title style</a:t>
            </a:r>
            <a:endParaRPr lang="en-US" dirty="0"/>
          </a:p>
        </p:txBody>
      </p:sp>
      <p:grpSp>
        <p:nvGrpSpPr>
          <p:cNvPr id="8" name="Group 7">
            <a:extLst>
              <a:ext uri="{FF2B5EF4-FFF2-40B4-BE49-F238E27FC236}">
                <a16:creationId xmlns:a16="http://schemas.microsoft.com/office/drawing/2014/main" id="{7C3C1DE7-F9FD-BB4E-A724-A6D5DFAE84C2}"/>
              </a:ext>
            </a:extLst>
          </p:cNvPr>
          <p:cNvGrpSpPr/>
          <p:nvPr userDrawn="1"/>
        </p:nvGrpSpPr>
        <p:grpSpPr>
          <a:xfrm>
            <a:off x="84758" y="684835"/>
            <a:ext cx="8974484" cy="4367118"/>
            <a:chOff x="113011" y="913113"/>
            <a:chExt cx="11965978" cy="5822824"/>
          </a:xfrm>
          <a:solidFill>
            <a:schemeClr val="bg1"/>
          </a:solidFill>
        </p:grpSpPr>
        <p:sp>
          <p:nvSpPr>
            <p:cNvPr id="5" name="Rectangle 4">
              <a:extLst>
                <a:ext uri="{FF2B5EF4-FFF2-40B4-BE49-F238E27FC236}">
                  <a16:creationId xmlns:a16="http://schemas.microsoft.com/office/drawing/2014/main" id="{AF7EBAC9-4EDB-7C45-B624-627BA648A8E5}"/>
                </a:ext>
              </a:extLst>
            </p:cNvPr>
            <p:cNvSpPr/>
            <p:nvPr userDrawn="1"/>
          </p:nvSpPr>
          <p:spPr>
            <a:xfrm>
              <a:off x="113011" y="1620074"/>
              <a:ext cx="11965978" cy="51158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a:p>
          </p:txBody>
        </p:sp>
        <p:grpSp>
          <p:nvGrpSpPr>
            <p:cNvPr id="16" name="Group 15">
              <a:extLst>
                <a:ext uri="{FF2B5EF4-FFF2-40B4-BE49-F238E27FC236}">
                  <a16:creationId xmlns:a16="http://schemas.microsoft.com/office/drawing/2014/main" id="{A4F08A87-9F56-CA4F-86EC-B3F38BA0177D}"/>
                </a:ext>
              </a:extLst>
            </p:cNvPr>
            <p:cNvGrpSpPr/>
            <p:nvPr userDrawn="1"/>
          </p:nvGrpSpPr>
          <p:grpSpPr>
            <a:xfrm rot="16200000">
              <a:off x="5735406" y="-4667145"/>
              <a:ext cx="706963" cy="11867479"/>
              <a:chOff x="7774285" y="-3161"/>
              <a:chExt cx="1543643" cy="6777014"/>
            </a:xfrm>
            <a:grpFill/>
          </p:grpSpPr>
          <p:sp>
            <p:nvSpPr>
              <p:cNvPr id="17" name="Moon 1">
                <a:extLst>
                  <a:ext uri="{FF2B5EF4-FFF2-40B4-BE49-F238E27FC236}">
                    <a16:creationId xmlns:a16="http://schemas.microsoft.com/office/drawing/2014/main" id="{38F1BFD3-4988-2645-932B-283199771CE1}"/>
                  </a:ext>
                </a:extLst>
              </p:cNvPr>
              <p:cNvSpPr/>
              <p:nvPr userDrawn="1"/>
            </p:nvSpPr>
            <p:spPr>
              <a:xfrm>
                <a:off x="7774295" y="-3161"/>
                <a:ext cx="1540475" cy="6777014"/>
              </a:xfrm>
              <a:custGeom>
                <a:avLst/>
                <a:gdLst>
                  <a:gd name="connsiteX0" fmla="*/ 2220800 w 2220800"/>
                  <a:gd name="connsiteY0" fmla="*/ 4929282 h 4929282"/>
                  <a:gd name="connsiteX1" fmla="*/ 0 w 2220800"/>
                  <a:gd name="connsiteY1" fmla="*/ 2464641 h 4929282"/>
                  <a:gd name="connsiteX2" fmla="*/ 2220800 w 2220800"/>
                  <a:gd name="connsiteY2" fmla="*/ 0 h 4929282"/>
                  <a:gd name="connsiteX3" fmla="*/ 1110400 w 2220800"/>
                  <a:gd name="connsiteY3" fmla="*/ 2464641 h 4929282"/>
                  <a:gd name="connsiteX4" fmla="*/ 2220800 w 2220800"/>
                  <a:gd name="connsiteY4" fmla="*/ 4929282 h 4929282"/>
                  <a:gd name="connsiteX0" fmla="*/ 2220800 w 2220800"/>
                  <a:gd name="connsiteY0" fmla="*/ 4929282 h 4929282"/>
                  <a:gd name="connsiteX1" fmla="*/ 0 w 2220800"/>
                  <a:gd name="connsiteY1" fmla="*/ 2464641 h 4929282"/>
                  <a:gd name="connsiteX2" fmla="*/ 2220800 w 2220800"/>
                  <a:gd name="connsiteY2" fmla="*/ 0 h 4929282"/>
                  <a:gd name="connsiteX3" fmla="*/ 1419237 w 2220800"/>
                  <a:gd name="connsiteY3" fmla="*/ 2500975 h 4929282"/>
                  <a:gd name="connsiteX4" fmla="*/ 2220800 w 2220800"/>
                  <a:gd name="connsiteY4" fmla="*/ 4929282 h 4929282"/>
                  <a:gd name="connsiteX0" fmla="*/ 2220800 w 2220800"/>
                  <a:gd name="connsiteY0" fmla="*/ 4929282 h 4929282"/>
                  <a:gd name="connsiteX1" fmla="*/ 0 w 2220800"/>
                  <a:gd name="connsiteY1" fmla="*/ 2464641 h 4929282"/>
                  <a:gd name="connsiteX2" fmla="*/ 2220800 w 2220800"/>
                  <a:gd name="connsiteY2" fmla="*/ 0 h 4929282"/>
                  <a:gd name="connsiteX3" fmla="*/ 1419237 w 2220800"/>
                  <a:gd name="connsiteY3" fmla="*/ 2500975 h 4929282"/>
                  <a:gd name="connsiteX4" fmla="*/ 2220800 w 2220800"/>
                  <a:gd name="connsiteY4" fmla="*/ 4929282 h 4929282"/>
                  <a:gd name="connsiteX0" fmla="*/ 2220800 w 2220800"/>
                  <a:gd name="connsiteY0" fmla="*/ 4929282 h 4929282"/>
                  <a:gd name="connsiteX1" fmla="*/ 0 w 2220800"/>
                  <a:gd name="connsiteY1" fmla="*/ 2464641 h 4929282"/>
                  <a:gd name="connsiteX2" fmla="*/ 2220800 w 2220800"/>
                  <a:gd name="connsiteY2" fmla="*/ 0 h 4929282"/>
                  <a:gd name="connsiteX3" fmla="*/ 1419237 w 2220800"/>
                  <a:gd name="connsiteY3" fmla="*/ 2500975 h 4929282"/>
                  <a:gd name="connsiteX4" fmla="*/ 2220800 w 2220800"/>
                  <a:gd name="connsiteY4" fmla="*/ 4929282 h 4929282"/>
                  <a:gd name="connsiteX0" fmla="*/ 2220800 w 2220800"/>
                  <a:gd name="connsiteY0" fmla="*/ 4929282 h 4929282"/>
                  <a:gd name="connsiteX1" fmla="*/ 0 w 2220800"/>
                  <a:gd name="connsiteY1" fmla="*/ 2464641 h 4929282"/>
                  <a:gd name="connsiteX2" fmla="*/ 2220800 w 2220800"/>
                  <a:gd name="connsiteY2" fmla="*/ 0 h 4929282"/>
                  <a:gd name="connsiteX3" fmla="*/ 1419237 w 2220800"/>
                  <a:gd name="connsiteY3" fmla="*/ 2500975 h 4929282"/>
                  <a:gd name="connsiteX4" fmla="*/ 2220800 w 2220800"/>
                  <a:gd name="connsiteY4" fmla="*/ 4929282 h 4929282"/>
                  <a:gd name="connsiteX0" fmla="*/ 1932337 w 2223007"/>
                  <a:gd name="connsiteY0" fmla="*/ 4935338 h 4935338"/>
                  <a:gd name="connsiteX1" fmla="*/ 2207 w 2223007"/>
                  <a:gd name="connsiteY1" fmla="*/ 2464641 h 4935338"/>
                  <a:gd name="connsiteX2" fmla="*/ 2223007 w 2223007"/>
                  <a:gd name="connsiteY2" fmla="*/ 0 h 4935338"/>
                  <a:gd name="connsiteX3" fmla="*/ 1421444 w 2223007"/>
                  <a:gd name="connsiteY3" fmla="*/ 2500975 h 4935338"/>
                  <a:gd name="connsiteX4" fmla="*/ 1932337 w 2223007"/>
                  <a:gd name="connsiteY4" fmla="*/ 4935338 h 4935338"/>
                  <a:gd name="connsiteX0" fmla="*/ 1930171 w 1930171"/>
                  <a:gd name="connsiteY0" fmla="*/ 5141229 h 5141229"/>
                  <a:gd name="connsiteX1" fmla="*/ 41 w 1930171"/>
                  <a:gd name="connsiteY1" fmla="*/ 2670532 h 5141229"/>
                  <a:gd name="connsiteX2" fmla="*/ 1893837 w 1930171"/>
                  <a:gd name="connsiteY2" fmla="*/ 0 h 5141229"/>
                  <a:gd name="connsiteX3" fmla="*/ 1419278 w 1930171"/>
                  <a:gd name="connsiteY3" fmla="*/ 2706866 h 5141229"/>
                  <a:gd name="connsiteX4" fmla="*/ 1930171 w 1930171"/>
                  <a:gd name="connsiteY4" fmla="*/ 5141229 h 5141229"/>
                  <a:gd name="connsiteX0" fmla="*/ 1930171 w 1930171"/>
                  <a:gd name="connsiteY0" fmla="*/ 5141229 h 5141229"/>
                  <a:gd name="connsiteX1" fmla="*/ 41 w 1930171"/>
                  <a:gd name="connsiteY1" fmla="*/ 2670532 h 5141229"/>
                  <a:gd name="connsiteX2" fmla="*/ 1893837 w 1930171"/>
                  <a:gd name="connsiteY2" fmla="*/ 0 h 5141229"/>
                  <a:gd name="connsiteX3" fmla="*/ 1249596 w 1930171"/>
                  <a:gd name="connsiteY3" fmla="*/ 2686216 h 5141229"/>
                  <a:gd name="connsiteX4" fmla="*/ 1930171 w 1930171"/>
                  <a:gd name="connsiteY4" fmla="*/ 5141229 h 5141229"/>
                  <a:gd name="connsiteX0" fmla="*/ 1930194 w 1930194"/>
                  <a:gd name="connsiteY0" fmla="*/ 5258247 h 5258247"/>
                  <a:gd name="connsiteX1" fmla="*/ 64 w 1930194"/>
                  <a:gd name="connsiteY1" fmla="*/ 2787550 h 5258247"/>
                  <a:gd name="connsiteX2" fmla="*/ 1884433 w 1930194"/>
                  <a:gd name="connsiteY2" fmla="*/ 0 h 5258247"/>
                  <a:gd name="connsiteX3" fmla="*/ 1249619 w 1930194"/>
                  <a:gd name="connsiteY3" fmla="*/ 2803234 h 5258247"/>
                  <a:gd name="connsiteX4" fmla="*/ 1930194 w 1930194"/>
                  <a:gd name="connsiteY4" fmla="*/ 5258247 h 5258247"/>
                  <a:gd name="connsiteX0" fmla="*/ 1930169 w 1930169"/>
                  <a:gd name="connsiteY0" fmla="*/ 5258247 h 5258247"/>
                  <a:gd name="connsiteX1" fmla="*/ 39 w 1930169"/>
                  <a:gd name="connsiteY1" fmla="*/ 2787550 h 5258247"/>
                  <a:gd name="connsiteX2" fmla="*/ 1884408 w 1930169"/>
                  <a:gd name="connsiteY2" fmla="*/ 0 h 5258247"/>
                  <a:gd name="connsiteX3" fmla="*/ 1249594 w 1930169"/>
                  <a:gd name="connsiteY3" fmla="*/ 2803234 h 5258247"/>
                  <a:gd name="connsiteX4" fmla="*/ 1930169 w 1930169"/>
                  <a:gd name="connsiteY4" fmla="*/ 5258247 h 5258247"/>
                  <a:gd name="connsiteX0" fmla="*/ 1930169 w 1930169"/>
                  <a:gd name="connsiteY0" fmla="*/ 5258247 h 5258247"/>
                  <a:gd name="connsiteX1" fmla="*/ 39 w 1930169"/>
                  <a:gd name="connsiteY1" fmla="*/ 2787550 h 5258247"/>
                  <a:gd name="connsiteX2" fmla="*/ 1884408 w 1930169"/>
                  <a:gd name="connsiteY2" fmla="*/ 0 h 5258247"/>
                  <a:gd name="connsiteX3" fmla="*/ 1249594 w 1930169"/>
                  <a:gd name="connsiteY3" fmla="*/ 2803234 h 5258247"/>
                  <a:gd name="connsiteX4" fmla="*/ 1930169 w 1930169"/>
                  <a:gd name="connsiteY4" fmla="*/ 5258247 h 5258247"/>
                  <a:gd name="connsiteX0" fmla="*/ 1930169 w 1966089"/>
                  <a:gd name="connsiteY0" fmla="*/ 5258247 h 5258247"/>
                  <a:gd name="connsiteX1" fmla="*/ 39 w 1966089"/>
                  <a:gd name="connsiteY1" fmla="*/ 2787550 h 5258247"/>
                  <a:gd name="connsiteX2" fmla="*/ 1884408 w 1966089"/>
                  <a:gd name="connsiteY2" fmla="*/ 0 h 5258247"/>
                  <a:gd name="connsiteX3" fmla="*/ 1966031 w 1966089"/>
                  <a:gd name="connsiteY3" fmla="*/ 2830768 h 5258247"/>
                  <a:gd name="connsiteX4" fmla="*/ 1930169 w 1966089"/>
                  <a:gd name="connsiteY4" fmla="*/ 5258247 h 5258247"/>
                  <a:gd name="connsiteX0" fmla="*/ 1930169 w 1930169"/>
                  <a:gd name="connsiteY0" fmla="*/ 5258247 h 5258247"/>
                  <a:gd name="connsiteX1" fmla="*/ 39 w 1930169"/>
                  <a:gd name="connsiteY1" fmla="*/ 2787550 h 5258247"/>
                  <a:gd name="connsiteX2" fmla="*/ 1884408 w 1930169"/>
                  <a:gd name="connsiteY2" fmla="*/ 0 h 5258247"/>
                  <a:gd name="connsiteX3" fmla="*/ 1692654 w 1930169"/>
                  <a:gd name="connsiteY3" fmla="*/ 2810118 h 5258247"/>
                  <a:gd name="connsiteX4" fmla="*/ 1930169 w 1930169"/>
                  <a:gd name="connsiteY4" fmla="*/ 5258247 h 5258247"/>
                  <a:gd name="connsiteX0" fmla="*/ 1930169 w 1930169"/>
                  <a:gd name="connsiteY0" fmla="*/ 5258247 h 5258247"/>
                  <a:gd name="connsiteX1" fmla="*/ 39 w 1930169"/>
                  <a:gd name="connsiteY1" fmla="*/ 2787550 h 5258247"/>
                  <a:gd name="connsiteX2" fmla="*/ 1884408 w 1930169"/>
                  <a:gd name="connsiteY2" fmla="*/ 0 h 5258247"/>
                  <a:gd name="connsiteX3" fmla="*/ 1466411 w 1930169"/>
                  <a:gd name="connsiteY3" fmla="*/ 2830768 h 5258247"/>
                  <a:gd name="connsiteX4" fmla="*/ 1930169 w 1930169"/>
                  <a:gd name="connsiteY4" fmla="*/ 5258247 h 5258247"/>
                  <a:gd name="connsiteX0" fmla="*/ 1930169 w 1930169"/>
                  <a:gd name="connsiteY0" fmla="*/ 5258247 h 5258247"/>
                  <a:gd name="connsiteX1" fmla="*/ 39 w 1930169"/>
                  <a:gd name="connsiteY1" fmla="*/ 2787550 h 5258247"/>
                  <a:gd name="connsiteX2" fmla="*/ 1884408 w 1930169"/>
                  <a:gd name="connsiteY2" fmla="*/ 0 h 5258247"/>
                  <a:gd name="connsiteX3" fmla="*/ 1362716 w 1930169"/>
                  <a:gd name="connsiteY3" fmla="*/ 2837651 h 5258247"/>
                  <a:gd name="connsiteX4" fmla="*/ 1930169 w 1930169"/>
                  <a:gd name="connsiteY4" fmla="*/ 5258247 h 5258247"/>
                  <a:gd name="connsiteX0" fmla="*/ 1930157 w 1930157"/>
                  <a:gd name="connsiteY0" fmla="*/ 5285072 h 5285072"/>
                  <a:gd name="connsiteX1" fmla="*/ 27 w 1930157"/>
                  <a:gd name="connsiteY1" fmla="*/ 2814375 h 5285072"/>
                  <a:gd name="connsiteX2" fmla="*/ 1884396 w 1930157"/>
                  <a:gd name="connsiteY2" fmla="*/ 26825 h 5285072"/>
                  <a:gd name="connsiteX3" fmla="*/ 1322596 w 1930157"/>
                  <a:gd name="connsiteY3" fmla="*/ 1486111 h 5285072"/>
                  <a:gd name="connsiteX4" fmla="*/ 1362704 w 1930157"/>
                  <a:gd name="connsiteY4" fmla="*/ 2864476 h 5285072"/>
                  <a:gd name="connsiteX5" fmla="*/ 1930157 w 1930157"/>
                  <a:gd name="connsiteY5" fmla="*/ 5285072 h 5285072"/>
                  <a:gd name="connsiteX0" fmla="*/ 1930157 w 1937233"/>
                  <a:gd name="connsiteY0" fmla="*/ 5286473 h 5286473"/>
                  <a:gd name="connsiteX1" fmla="*/ 27 w 1937233"/>
                  <a:gd name="connsiteY1" fmla="*/ 2815776 h 5286473"/>
                  <a:gd name="connsiteX2" fmla="*/ 1884396 w 1937233"/>
                  <a:gd name="connsiteY2" fmla="*/ 28226 h 5286473"/>
                  <a:gd name="connsiteX3" fmla="*/ 1482852 w 1937233"/>
                  <a:gd name="connsiteY3" fmla="*/ 1418677 h 5286473"/>
                  <a:gd name="connsiteX4" fmla="*/ 1362704 w 1937233"/>
                  <a:gd name="connsiteY4" fmla="*/ 2865877 h 5286473"/>
                  <a:gd name="connsiteX5" fmla="*/ 1930157 w 1937233"/>
                  <a:gd name="connsiteY5" fmla="*/ 5286473 h 5286473"/>
                  <a:gd name="connsiteX0" fmla="*/ 1930157 w 1977993"/>
                  <a:gd name="connsiteY0" fmla="*/ 5286473 h 5302057"/>
                  <a:gd name="connsiteX1" fmla="*/ 27 w 1977993"/>
                  <a:gd name="connsiteY1" fmla="*/ 2815776 h 5302057"/>
                  <a:gd name="connsiteX2" fmla="*/ 1884396 w 1977993"/>
                  <a:gd name="connsiteY2" fmla="*/ 28226 h 5302057"/>
                  <a:gd name="connsiteX3" fmla="*/ 1482852 w 1977993"/>
                  <a:gd name="connsiteY3" fmla="*/ 1418677 h 5302057"/>
                  <a:gd name="connsiteX4" fmla="*/ 1362704 w 1977993"/>
                  <a:gd name="connsiteY4" fmla="*/ 2865877 h 5302057"/>
                  <a:gd name="connsiteX5" fmla="*/ 1388584 w 1977993"/>
                  <a:gd name="connsiteY5" fmla="*/ 3820993 h 5302057"/>
                  <a:gd name="connsiteX6" fmla="*/ 1930157 w 1977993"/>
                  <a:gd name="connsiteY6" fmla="*/ 5286473 h 5302057"/>
                  <a:gd name="connsiteX0" fmla="*/ 1930157 w 1985345"/>
                  <a:gd name="connsiteY0" fmla="*/ 5286473 h 5307890"/>
                  <a:gd name="connsiteX1" fmla="*/ 27 w 1985345"/>
                  <a:gd name="connsiteY1" fmla="*/ 2815776 h 5307890"/>
                  <a:gd name="connsiteX2" fmla="*/ 1884396 w 1985345"/>
                  <a:gd name="connsiteY2" fmla="*/ 28226 h 5307890"/>
                  <a:gd name="connsiteX3" fmla="*/ 1482852 w 1985345"/>
                  <a:gd name="connsiteY3" fmla="*/ 1418677 h 5307890"/>
                  <a:gd name="connsiteX4" fmla="*/ 1362704 w 1985345"/>
                  <a:gd name="connsiteY4" fmla="*/ 2865877 h 5307890"/>
                  <a:gd name="connsiteX5" fmla="*/ 1501706 w 1985345"/>
                  <a:gd name="connsiteY5" fmla="*/ 4192698 h 5307890"/>
                  <a:gd name="connsiteX6" fmla="*/ 1930157 w 1985345"/>
                  <a:gd name="connsiteY6" fmla="*/ 5286473 h 5307890"/>
                  <a:gd name="connsiteX0" fmla="*/ 1930157 w 1985345"/>
                  <a:gd name="connsiteY0" fmla="*/ 5286473 h 5307890"/>
                  <a:gd name="connsiteX1" fmla="*/ 27 w 1985345"/>
                  <a:gd name="connsiteY1" fmla="*/ 2815776 h 5307890"/>
                  <a:gd name="connsiteX2" fmla="*/ 1884396 w 1985345"/>
                  <a:gd name="connsiteY2" fmla="*/ 28226 h 5307890"/>
                  <a:gd name="connsiteX3" fmla="*/ 1482852 w 1985345"/>
                  <a:gd name="connsiteY3" fmla="*/ 1418677 h 5307890"/>
                  <a:gd name="connsiteX4" fmla="*/ 1381558 w 1985345"/>
                  <a:gd name="connsiteY4" fmla="*/ 2769509 h 5307890"/>
                  <a:gd name="connsiteX5" fmla="*/ 1501706 w 1985345"/>
                  <a:gd name="connsiteY5" fmla="*/ 4192698 h 5307890"/>
                  <a:gd name="connsiteX6" fmla="*/ 1930157 w 1985345"/>
                  <a:gd name="connsiteY6" fmla="*/ 5286473 h 5307890"/>
                  <a:gd name="connsiteX0" fmla="*/ 1930157 w 1985345"/>
                  <a:gd name="connsiteY0" fmla="*/ 5288694 h 5310111"/>
                  <a:gd name="connsiteX1" fmla="*/ 27 w 1985345"/>
                  <a:gd name="connsiteY1" fmla="*/ 2817997 h 5310111"/>
                  <a:gd name="connsiteX2" fmla="*/ 1884396 w 1985345"/>
                  <a:gd name="connsiteY2" fmla="*/ 30447 h 5310111"/>
                  <a:gd name="connsiteX3" fmla="*/ 1539413 w 1985345"/>
                  <a:gd name="connsiteY3" fmla="*/ 1324530 h 5310111"/>
                  <a:gd name="connsiteX4" fmla="*/ 1381558 w 1985345"/>
                  <a:gd name="connsiteY4" fmla="*/ 2771730 h 5310111"/>
                  <a:gd name="connsiteX5" fmla="*/ 1501706 w 1985345"/>
                  <a:gd name="connsiteY5" fmla="*/ 4194919 h 5310111"/>
                  <a:gd name="connsiteX6" fmla="*/ 1930157 w 1985345"/>
                  <a:gd name="connsiteY6" fmla="*/ 5288694 h 5310111"/>
                  <a:gd name="connsiteX0" fmla="*/ 1930157 w 1993411"/>
                  <a:gd name="connsiteY0" fmla="*/ 5288694 h 5314994"/>
                  <a:gd name="connsiteX1" fmla="*/ 27 w 1993411"/>
                  <a:gd name="connsiteY1" fmla="*/ 2817997 h 5314994"/>
                  <a:gd name="connsiteX2" fmla="*/ 1884396 w 1993411"/>
                  <a:gd name="connsiteY2" fmla="*/ 30447 h 5314994"/>
                  <a:gd name="connsiteX3" fmla="*/ 1539413 w 1993411"/>
                  <a:gd name="connsiteY3" fmla="*/ 1324530 h 5314994"/>
                  <a:gd name="connsiteX4" fmla="*/ 1381558 w 1993411"/>
                  <a:gd name="connsiteY4" fmla="*/ 2771730 h 5314994"/>
                  <a:gd name="connsiteX5" fmla="*/ 1595974 w 1993411"/>
                  <a:gd name="connsiteY5" fmla="*/ 4380772 h 5314994"/>
                  <a:gd name="connsiteX6" fmla="*/ 1930157 w 1993411"/>
                  <a:gd name="connsiteY6" fmla="*/ 5288694 h 5314994"/>
                  <a:gd name="connsiteX0" fmla="*/ 1930157 w 1993411"/>
                  <a:gd name="connsiteY0" fmla="*/ 5288694 h 5314994"/>
                  <a:gd name="connsiteX1" fmla="*/ 27 w 1993411"/>
                  <a:gd name="connsiteY1" fmla="*/ 2817997 h 5314994"/>
                  <a:gd name="connsiteX2" fmla="*/ 1884396 w 1993411"/>
                  <a:gd name="connsiteY2" fmla="*/ 30447 h 5314994"/>
                  <a:gd name="connsiteX3" fmla="*/ 1539413 w 1993411"/>
                  <a:gd name="connsiteY3" fmla="*/ 1324530 h 5314994"/>
                  <a:gd name="connsiteX4" fmla="*/ 1372131 w 1993411"/>
                  <a:gd name="connsiteY4" fmla="*/ 2702896 h 5314994"/>
                  <a:gd name="connsiteX5" fmla="*/ 1595974 w 1993411"/>
                  <a:gd name="connsiteY5" fmla="*/ 4380772 h 5314994"/>
                  <a:gd name="connsiteX6" fmla="*/ 1930157 w 1993411"/>
                  <a:gd name="connsiteY6" fmla="*/ 5288694 h 5314994"/>
                  <a:gd name="connsiteX0" fmla="*/ 1930157 w 1993411"/>
                  <a:gd name="connsiteY0" fmla="*/ 5296906 h 5323206"/>
                  <a:gd name="connsiteX1" fmla="*/ 27 w 1993411"/>
                  <a:gd name="connsiteY1" fmla="*/ 2826209 h 5323206"/>
                  <a:gd name="connsiteX2" fmla="*/ 1884396 w 1993411"/>
                  <a:gd name="connsiteY2" fmla="*/ 38659 h 5323206"/>
                  <a:gd name="connsiteX3" fmla="*/ 1567694 w 1993411"/>
                  <a:gd name="connsiteY3" fmla="*/ 1071171 h 5323206"/>
                  <a:gd name="connsiteX4" fmla="*/ 1372131 w 1993411"/>
                  <a:gd name="connsiteY4" fmla="*/ 2711108 h 5323206"/>
                  <a:gd name="connsiteX5" fmla="*/ 1595974 w 1993411"/>
                  <a:gd name="connsiteY5" fmla="*/ 4388984 h 5323206"/>
                  <a:gd name="connsiteX6" fmla="*/ 1930157 w 1993411"/>
                  <a:gd name="connsiteY6" fmla="*/ 5296906 h 5323206"/>
                  <a:gd name="connsiteX0" fmla="*/ 1901854 w 1967998"/>
                  <a:gd name="connsiteY0" fmla="*/ 5207422 h 5236938"/>
                  <a:gd name="connsiteX1" fmla="*/ 4 w 1967998"/>
                  <a:gd name="connsiteY1" fmla="*/ 2826209 h 5236938"/>
                  <a:gd name="connsiteX2" fmla="*/ 1884373 w 1967998"/>
                  <a:gd name="connsiteY2" fmla="*/ 38659 h 5236938"/>
                  <a:gd name="connsiteX3" fmla="*/ 1567671 w 1967998"/>
                  <a:gd name="connsiteY3" fmla="*/ 1071171 h 5236938"/>
                  <a:gd name="connsiteX4" fmla="*/ 1372108 w 1967998"/>
                  <a:gd name="connsiteY4" fmla="*/ 2711108 h 5236938"/>
                  <a:gd name="connsiteX5" fmla="*/ 1595951 w 1967998"/>
                  <a:gd name="connsiteY5" fmla="*/ 4388984 h 5236938"/>
                  <a:gd name="connsiteX6" fmla="*/ 1901854 w 1967998"/>
                  <a:gd name="connsiteY6" fmla="*/ 5207422 h 5236938"/>
                  <a:gd name="connsiteX0" fmla="*/ 1901854 w 1970071"/>
                  <a:gd name="connsiteY0" fmla="*/ 5207422 h 5233945"/>
                  <a:gd name="connsiteX1" fmla="*/ 4 w 1970071"/>
                  <a:gd name="connsiteY1" fmla="*/ 2826209 h 5233945"/>
                  <a:gd name="connsiteX2" fmla="*/ 1884373 w 1970071"/>
                  <a:gd name="connsiteY2" fmla="*/ 38659 h 5233945"/>
                  <a:gd name="connsiteX3" fmla="*/ 1567671 w 1970071"/>
                  <a:gd name="connsiteY3" fmla="*/ 1071171 h 5233945"/>
                  <a:gd name="connsiteX4" fmla="*/ 1372108 w 1970071"/>
                  <a:gd name="connsiteY4" fmla="*/ 2711108 h 5233945"/>
                  <a:gd name="connsiteX5" fmla="*/ 1614804 w 1970071"/>
                  <a:gd name="connsiteY5" fmla="*/ 4306383 h 5233945"/>
                  <a:gd name="connsiteX6" fmla="*/ 1901854 w 1970071"/>
                  <a:gd name="connsiteY6" fmla="*/ 5207422 h 5233945"/>
                  <a:gd name="connsiteX0" fmla="*/ 1901854 w 1970071"/>
                  <a:gd name="connsiteY0" fmla="*/ 5207422 h 5233945"/>
                  <a:gd name="connsiteX1" fmla="*/ 4 w 1970071"/>
                  <a:gd name="connsiteY1" fmla="*/ 2826209 h 5233945"/>
                  <a:gd name="connsiteX2" fmla="*/ 1884373 w 1970071"/>
                  <a:gd name="connsiteY2" fmla="*/ 38659 h 5233945"/>
                  <a:gd name="connsiteX3" fmla="*/ 1567671 w 1970071"/>
                  <a:gd name="connsiteY3" fmla="*/ 1071171 h 5233945"/>
                  <a:gd name="connsiteX4" fmla="*/ 1447522 w 1970071"/>
                  <a:gd name="connsiteY4" fmla="*/ 2717992 h 5233945"/>
                  <a:gd name="connsiteX5" fmla="*/ 1614804 w 1970071"/>
                  <a:gd name="connsiteY5" fmla="*/ 4306383 h 5233945"/>
                  <a:gd name="connsiteX6" fmla="*/ 1901854 w 1970071"/>
                  <a:gd name="connsiteY6" fmla="*/ 5207422 h 5233945"/>
                  <a:gd name="connsiteX0" fmla="*/ 1901854 w 1970071"/>
                  <a:gd name="connsiteY0" fmla="*/ 5206885 h 5233408"/>
                  <a:gd name="connsiteX1" fmla="*/ 4 w 1970071"/>
                  <a:gd name="connsiteY1" fmla="*/ 2825672 h 5233408"/>
                  <a:gd name="connsiteX2" fmla="*/ 1884373 w 1970071"/>
                  <a:gd name="connsiteY2" fmla="*/ 38122 h 5233408"/>
                  <a:gd name="connsiteX3" fmla="*/ 1605378 w 1970071"/>
                  <a:gd name="connsiteY3" fmla="*/ 1084401 h 5233408"/>
                  <a:gd name="connsiteX4" fmla="*/ 1447522 w 1970071"/>
                  <a:gd name="connsiteY4" fmla="*/ 2717455 h 5233408"/>
                  <a:gd name="connsiteX5" fmla="*/ 1614804 w 1970071"/>
                  <a:gd name="connsiteY5" fmla="*/ 4305846 h 5233408"/>
                  <a:gd name="connsiteX6" fmla="*/ 1901854 w 1970071"/>
                  <a:gd name="connsiteY6" fmla="*/ 5206885 h 5233408"/>
                  <a:gd name="connsiteX0" fmla="*/ 1515356 w 1583573"/>
                  <a:gd name="connsiteY0" fmla="*/ 5206885 h 5233408"/>
                  <a:gd name="connsiteX1" fmla="*/ 5 w 1583573"/>
                  <a:gd name="connsiteY1" fmla="*/ 2743071 h 5233408"/>
                  <a:gd name="connsiteX2" fmla="*/ 1497875 w 1583573"/>
                  <a:gd name="connsiteY2" fmla="*/ 38122 h 5233408"/>
                  <a:gd name="connsiteX3" fmla="*/ 1218880 w 1583573"/>
                  <a:gd name="connsiteY3" fmla="*/ 1084401 h 5233408"/>
                  <a:gd name="connsiteX4" fmla="*/ 1061024 w 1583573"/>
                  <a:gd name="connsiteY4" fmla="*/ 2717455 h 5233408"/>
                  <a:gd name="connsiteX5" fmla="*/ 1228306 w 1583573"/>
                  <a:gd name="connsiteY5" fmla="*/ 4305846 h 5233408"/>
                  <a:gd name="connsiteX6" fmla="*/ 1515356 w 1583573"/>
                  <a:gd name="connsiteY6" fmla="*/ 5206885 h 5233408"/>
                  <a:gd name="connsiteX0" fmla="*/ 1562489 w 1630706"/>
                  <a:gd name="connsiteY0" fmla="*/ 5206885 h 5233408"/>
                  <a:gd name="connsiteX1" fmla="*/ 4 w 1630706"/>
                  <a:gd name="connsiteY1" fmla="*/ 2736188 h 5233408"/>
                  <a:gd name="connsiteX2" fmla="*/ 1545008 w 1630706"/>
                  <a:gd name="connsiteY2" fmla="*/ 38122 h 5233408"/>
                  <a:gd name="connsiteX3" fmla="*/ 1266013 w 1630706"/>
                  <a:gd name="connsiteY3" fmla="*/ 1084401 h 5233408"/>
                  <a:gd name="connsiteX4" fmla="*/ 1108157 w 1630706"/>
                  <a:gd name="connsiteY4" fmla="*/ 2717455 h 5233408"/>
                  <a:gd name="connsiteX5" fmla="*/ 1275439 w 1630706"/>
                  <a:gd name="connsiteY5" fmla="*/ 4305846 h 5233408"/>
                  <a:gd name="connsiteX6" fmla="*/ 1562489 w 1630706"/>
                  <a:gd name="connsiteY6" fmla="*/ 5206885 h 5233408"/>
                  <a:gd name="connsiteX0" fmla="*/ 1571916 w 1640133"/>
                  <a:gd name="connsiteY0" fmla="*/ 5206885 h 5233408"/>
                  <a:gd name="connsiteX1" fmla="*/ 4 w 1640133"/>
                  <a:gd name="connsiteY1" fmla="*/ 2688004 h 5233408"/>
                  <a:gd name="connsiteX2" fmla="*/ 1554435 w 1640133"/>
                  <a:gd name="connsiteY2" fmla="*/ 38122 h 5233408"/>
                  <a:gd name="connsiteX3" fmla="*/ 1275440 w 1640133"/>
                  <a:gd name="connsiteY3" fmla="*/ 1084401 h 5233408"/>
                  <a:gd name="connsiteX4" fmla="*/ 1117584 w 1640133"/>
                  <a:gd name="connsiteY4" fmla="*/ 2717455 h 5233408"/>
                  <a:gd name="connsiteX5" fmla="*/ 1284866 w 1640133"/>
                  <a:gd name="connsiteY5" fmla="*/ 4305846 h 5233408"/>
                  <a:gd name="connsiteX6" fmla="*/ 1571916 w 1640133"/>
                  <a:gd name="connsiteY6" fmla="*/ 5206885 h 5233408"/>
                  <a:gd name="connsiteX0" fmla="*/ 1543637 w 1611854"/>
                  <a:gd name="connsiteY0" fmla="*/ 5206885 h 5233408"/>
                  <a:gd name="connsiteX1" fmla="*/ 5 w 1611854"/>
                  <a:gd name="connsiteY1" fmla="*/ 2736189 h 5233408"/>
                  <a:gd name="connsiteX2" fmla="*/ 1526156 w 1611854"/>
                  <a:gd name="connsiteY2" fmla="*/ 38122 h 5233408"/>
                  <a:gd name="connsiteX3" fmla="*/ 1247161 w 1611854"/>
                  <a:gd name="connsiteY3" fmla="*/ 1084401 h 5233408"/>
                  <a:gd name="connsiteX4" fmla="*/ 1089305 w 1611854"/>
                  <a:gd name="connsiteY4" fmla="*/ 2717455 h 5233408"/>
                  <a:gd name="connsiteX5" fmla="*/ 1256587 w 1611854"/>
                  <a:gd name="connsiteY5" fmla="*/ 4305846 h 5233408"/>
                  <a:gd name="connsiteX6" fmla="*/ 1543637 w 1611854"/>
                  <a:gd name="connsiteY6" fmla="*/ 5206885 h 5233408"/>
                  <a:gd name="connsiteX0" fmla="*/ 1543637 w 1590185"/>
                  <a:gd name="connsiteY0" fmla="*/ 5206885 h 5206885"/>
                  <a:gd name="connsiteX1" fmla="*/ 5 w 1590185"/>
                  <a:gd name="connsiteY1" fmla="*/ 2736189 h 5206885"/>
                  <a:gd name="connsiteX2" fmla="*/ 1526156 w 1590185"/>
                  <a:gd name="connsiteY2" fmla="*/ 38122 h 5206885"/>
                  <a:gd name="connsiteX3" fmla="*/ 1247161 w 1590185"/>
                  <a:gd name="connsiteY3" fmla="*/ 1084401 h 5206885"/>
                  <a:gd name="connsiteX4" fmla="*/ 1089305 w 1590185"/>
                  <a:gd name="connsiteY4" fmla="*/ 2717455 h 5206885"/>
                  <a:gd name="connsiteX5" fmla="*/ 1256587 w 1590185"/>
                  <a:gd name="connsiteY5" fmla="*/ 4305846 h 5206885"/>
                  <a:gd name="connsiteX6" fmla="*/ 1543637 w 1590185"/>
                  <a:gd name="connsiteY6" fmla="*/ 5206885 h 5206885"/>
                  <a:gd name="connsiteX0" fmla="*/ 1543643 w 1581820"/>
                  <a:gd name="connsiteY0" fmla="*/ 5134321 h 5134321"/>
                  <a:gd name="connsiteX1" fmla="*/ 11 w 1581820"/>
                  <a:gd name="connsiteY1" fmla="*/ 2663625 h 5134321"/>
                  <a:gd name="connsiteX2" fmla="*/ 1516735 w 1581820"/>
                  <a:gd name="connsiteY2" fmla="*/ 41276 h 5134321"/>
                  <a:gd name="connsiteX3" fmla="*/ 1247167 w 1581820"/>
                  <a:gd name="connsiteY3" fmla="*/ 1011837 h 5134321"/>
                  <a:gd name="connsiteX4" fmla="*/ 1089311 w 1581820"/>
                  <a:gd name="connsiteY4" fmla="*/ 2644891 h 5134321"/>
                  <a:gd name="connsiteX5" fmla="*/ 1256593 w 1581820"/>
                  <a:gd name="connsiteY5" fmla="*/ 4233282 h 5134321"/>
                  <a:gd name="connsiteX6" fmla="*/ 1543643 w 1581820"/>
                  <a:gd name="connsiteY6" fmla="*/ 5134321 h 5134321"/>
                  <a:gd name="connsiteX0" fmla="*/ 1543643 w 1543643"/>
                  <a:gd name="connsiteY0" fmla="*/ 5093045 h 5093045"/>
                  <a:gd name="connsiteX1" fmla="*/ 11 w 1543643"/>
                  <a:gd name="connsiteY1" fmla="*/ 2622349 h 5093045"/>
                  <a:gd name="connsiteX2" fmla="*/ 1516735 w 1543643"/>
                  <a:gd name="connsiteY2" fmla="*/ 0 h 5093045"/>
                  <a:gd name="connsiteX3" fmla="*/ 1247167 w 1543643"/>
                  <a:gd name="connsiteY3" fmla="*/ 970561 h 5093045"/>
                  <a:gd name="connsiteX4" fmla="*/ 1089311 w 1543643"/>
                  <a:gd name="connsiteY4" fmla="*/ 2603615 h 5093045"/>
                  <a:gd name="connsiteX5" fmla="*/ 1256593 w 1543643"/>
                  <a:gd name="connsiteY5" fmla="*/ 4192006 h 5093045"/>
                  <a:gd name="connsiteX6" fmla="*/ 1543643 w 1543643"/>
                  <a:gd name="connsiteY6" fmla="*/ 5093045 h 5093045"/>
                  <a:gd name="connsiteX0" fmla="*/ 1515353 w 1516725"/>
                  <a:gd name="connsiteY0" fmla="*/ 5065511 h 5065511"/>
                  <a:gd name="connsiteX1" fmla="*/ 1 w 1516725"/>
                  <a:gd name="connsiteY1" fmla="*/ 2622349 h 5065511"/>
                  <a:gd name="connsiteX2" fmla="*/ 1516725 w 1516725"/>
                  <a:gd name="connsiteY2" fmla="*/ 0 h 5065511"/>
                  <a:gd name="connsiteX3" fmla="*/ 1247157 w 1516725"/>
                  <a:gd name="connsiteY3" fmla="*/ 970561 h 5065511"/>
                  <a:gd name="connsiteX4" fmla="*/ 1089301 w 1516725"/>
                  <a:gd name="connsiteY4" fmla="*/ 2603615 h 5065511"/>
                  <a:gd name="connsiteX5" fmla="*/ 1256583 w 1516725"/>
                  <a:gd name="connsiteY5" fmla="*/ 4192006 h 5065511"/>
                  <a:gd name="connsiteX6" fmla="*/ 1515353 w 1516725"/>
                  <a:gd name="connsiteY6" fmla="*/ 5065511 h 5065511"/>
                  <a:gd name="connsiteX0" fmla="*/ 1515357 w 1526155"/>
                  <a:gd name="connsiteY0" fmla="*/ 5044861 h 5044861"/>
                  <a:gd name="connsiteX1" fmla="*/ 5 w 1526155"/>
                  <a:gd name="connsiteY1" fmla="*/ 2601699 h 5044861"/>
                  <a:gd name="connsiteX2" fmla="*/ 1526155 w 1526155"/>
                  <a:gd name="connsiteY2" fmla="*/ 0 h 5044861"/>
                  <a:gd name="connsiteX3" fmla="*/ 1247161 w 1526155"/>
                  <a:gd name="connsiteY3" fmla="*/ 949911 h 5044861"/>
                  <a:gd name="connsiteX4" fmla="*/ 1089305 w 1526155"/>
                  <a:gd name="connsiteY4" fmla="*/ 2582965 h 5044861"/>
                  <a:gd name="connsiteX5" fmla="*/ 1256587 w 1526155"/>
                  <a:gd name="connsiteY5" fmla="*/ 4171356 h 5044861"/>
                  <a:gd name="connsiteX6" fmla="*/ 1515357 w 1526155"/>
                  <a:gd name="connsiteY6" fmla="*/ 5044861 h 5044861"/>
                  <a:gd name="connsiteX0" fmla="*/ 1515357 w 1526155"/>
                  <a:gd name="connsiteY0" fmla="*/ 5044861 h 5044861"/>
                  <a:gd name="connsiteX1" fmla="*/ 5 w 1526155"/>
                  <a:gd name="connsiteY1" fmla="*/ 2601699 h 5044861"/>
                  <a:gd name="connsiteX2" fmla="*/ 1526155 w 1526155"/>
                  <a:gd name="connsiteY2" fmla="*/ 0 h 5044861"/>
                  <a:gd name="connsiteX3" fmla="*/ 1247161 w 1526155"/>
                  <a:gd name="connsiteY3" fmla="*/ 949911 h 5044861"/>
                  <a:gd name="connsiteX4" fmla="*/ 1089305 w 1526155"/>
                  <a:gd name="connsiteY4" fmla="*/ 2582965 h 5044861"/>
                  <a:gd name="connsiteX5" fmla="*/ 1256587 w 1526155"/>
                  <a:gd name="connsiteY5" fmla="*/ 4171356 h 5044861"/>
                  <a:gd name="connsiteX6" fmla="*/ 1515357 w 1526155"/>
                  <a:gd name="connsiteY6" fmla="*/ 5044861 h 5044861"/>
                  <a:gd name="connsiteX0" fmla="*/ 1515357 w 1526155"/>
                  <a:gd name="connsiteY0" fmla="*/ 5044861 h 5044861"/>
                  <a:gd name="connsiteX1" fmla="*/ 5 w 1526155"/>
                  <a:gd name="connsiteY1" fmla="*/ 2601699 h 5044861"/>
                  <a:gd name="connsiteX2" fmla="*/ 1526155 w 1526155"/>
                  <a:gd name="connsiteY2" fmla="*/ 0 h 5044861"/>
                  <a:gd name="connsiteX3" fmla="*/ 1247161 w 1526155"/>
                  <a:gd name="connsiteY3" fmla="*/ 949911 h 5044861"/>
                  <a:gd name="connsiteX4" fmla="*/ 1089305 w 1526155"/>
                  <a:gd name="connsiteY4" fmla="*/ 2582965 h 5044861"/>
                  <a:gd name="connsiteX5" fmla="*/ 1256587 w 1526155"/>
                  <a:gd name="connsiteY5" fmla="*/ 4171356 h 5044861"/>
                  <a:gd name="connsiteX6" fmla="*/ 1515357 w 1526155"/>
                  <a:gd name="connsiteY6" fmla="*/ 5044861 h 5044861"/>
                  <a:gd name="connsiteX0" fmla="*/ 1515363 w 1531186"/>
                  <a:gd name="connsiteY0" fmla="*/ 5026518 h 5026518"/>
                  <a:gd name="connsiteX1" fmla="*/ 11 w 1531186"/>
                  <a:gd name="connsiteY1" fmla="*/ 2583356 h 5026518"/>
                  <a:gd name="connsiteX2" fmla="*/ 1531186 w 1531186"/>
                  <a:gd name="connsiteY2" fmla="*/ 0 h 5026518"/>
                  <a:gd name="connsiteX3" fmla="*/ 1247167 w 1531186"/>
                  <a:gd name="connsiteY3" fmla="*/ 931568 h 5026518"/>
                  <a:gd name="connsiteX4" fmla="*/ 1089311 w 1531186"/>
                  <a:gd name="connsiteY4" fmla="*/ 2564622 h 5026518"/>
                  <a:gd name="connsiteX5" fmla="*/ 1256593 w 1531186"/>
                  <a:gd name="connsiteY5" fmla="*/ 4153013 h 5026518"/>
                  <a:gd name="connsiteX6" fmla="*/ 1515363 w 1531186"/>
                  <a:gd name="connsiteY6" fmla="*/ 5026518 h 5026518"/>
                  <a:gd name="connsiteX0" fmla="*/ 1515363 w 1531186"/>
                  <a:gd name="connsiteY0" fmla="*/ 5026518 h 5026518"/>
                  <a:gd name="connsiteX1" fmla="*/ 11 w 1531186"/>
                  <a:gd name="connsiteY1" fmla="*/ 2583356 h 5026518"/>
                  <a:gd name="connsiteX2" fmla="*/ 1531186 w 1531186"/>
                  <a:gd name="connsiteY2" fmla="*/ 0 h 5026518"/>
                  <a:gd name="connsiteX3" fmla="*/ 1247167 w 1531186"/>
                  <a:gd name="connsiteY3" fmla="*/ 931568 h 5026518"/>
                  <a:gd name="connsiteX4" fmla="*/ 1089311 w 1531186"/>
                  <a:gd name="connsiteY4" fmla="*/ 2564622 h 5026518"/>
                  <a:gd name="connsiteX5" fmla="*/ 1256593 w 1531186"/>
                  <a:gd name="connsiteY5" fmla="*/ 4153013 h 5026518"/>
                  <a:gd name="connsiteX6" fmla="*/ 1515363 w 1531186"/>
                  <a:gd name="connsiteY6" fmla="*/ 5026518 h 5026518"/>
                  <a:gd name="connsiteX0" fmla="*/ 1515363 w 1531186"/>
                  <a:gd name="connsiteY0" fmla="*/ 5026518 h 5026518"/>
                  <a:gd name="connsiteX1" fmla="*/ 11 w 1531186"/>
                  <a:gd name="connsiteY1" fmla="*/ 2583356 h 5026518"/>
                  <a:gd name="connsiteX2" fmla="*/ 1531186 w 1531186"/>
                  <a:gd name="connsiteY2" fmla="*/ 0 h 5026518"/>
                  <a:gd name="connsiteX3" fmla="*/ 1247167 w 1531186"/>
                  <a:gd name="connsiteY3" fmla="*/ 931568 h 5026518"/>
                  <a:gd name="connsiteX4" fmla="*/ 1089311 w 1531186"/>
                  <a:gd name="connsiteY4" fmla="*/ 2564622 h 5026518"/>
                  <a:gd name="connsiteX5" fmla="*/ 1256593 w 1531186"/>
                  <a:gd name="connsiteY5" fmla="*/ 4153013 h 5026518"/>
                  <a:gd name="connsiteX6" fmla="*/ 1515363 w 1531186"/>
                  <a:gd name="connsiteY6" fmla="*/ 5026518 h 5026518"/>
                  <a:gd name="connsiteX0" fmla="*/ 1540475 w 1540475"/>
                  <a:gd name="connsiteY0" fmla="*/ 5019181 h 5019181"/>
                  <a:gd name="connsiteX1" fmla="*/ 2 w 1540475"/>
                  <a:gd name="connsiteY1" fmla="*/ 2583356 h 5019181"/>
                  <a:gd name="connsiteX2" fmla="*/ 1531177 w 1540475"/>
                  <a:gd name="connsiteY2" fmla="*/ 0 h 5019181"/>
                  <a:gd name="connsiteX3" fmla="*/ 1247158 w 1540475"/>
                  <a:gd name="connsiteY3" fmla="*/ 931568 h 5019181"/>
                  <a:gd name="connsiteX4" fmla="*/ 1089302 w 1540475"/>
                  <a:gd name="connsiteY4" fmla="*/ 2564622 h 5019181"/>
                  <a:gd name="connsiteX5" fmla="*/ 1256584 w 1540475"/>
                  <a:gd name="connsiteY5" fmla="*/ 4153013 h 5019181"/>
                  <a:gd name="connsiteX6" fmla="*/ 1540475 w 1540475"/>
                  <a:gd name="connsiteY6" fmla="*/ 5019181 h 5019181"/>
                  <a:gd name="connsiteX0" fmla="*/ 1540475 w 1540475"/>
                  <a:gd name="connsiteY0" fmla="*/ 5019181 h 5019181"/>
                  <a:gd name="connsiteX1" fmla="*/ 2 w 1540475"/>
                  <a:gd name="connsiteY1" fmla="*/ 2583356 h 5019181"/>
                  <a:gd name="connsiteX2" fmla="*/ 1531177 w 1540475"/>
                  <a:gd name="connsiteY2" fmla="*/ 0 h 5019181"/>
                  <a:gd name="connsiteX3" fmla="*/ 1247158 w 1540475"/>
                  <a:gd name="connsiteY3" fmla="*/ 931568 h 5019181"/>
                  <a:gd name="connsiteX4" fmla="*/ 1089302 w 1540475"/>
                  <a:gd name="connsiteY4" fmla="*/ 2564622 h 5019181"/>
                  <a:gd name="connsiteX5" fmla="*/ 1256584 w 1540475"/>
                  <a:gd name="connsiteY5" fmla="*/ 4153013 h 5019181"/>
                  <a:gd name="connsiteX6" fmla="*/ 1540475 w 1540475"/>
                  <a:gd name="connsiteY6" fmla="*/ 5019181 h 5019181"/>
                  <a:gd name="connsiteX0" fmla="*/ 1540475 w 1540475"/>
                  <a:gd name="connsiteY0" fmla="*/ 5019181 h 5019181"/>
                  <a:gd name="connsiteX1" fmla="*/ 2 w 1540475"/>
                  <a:gd name="connsiteY1" fmla="*/ 2583356 h 5019181"/>
                  <a:gd name="connsiteX2" fmla="*/ 1531177 w 1540475"/>
                  <a:gd name="connsiteY2" fmla="*/ 0 h 5019181"/>
                  <a:gd name="connsiteX3" fmla="*/ 1247158 w 1540475"/>
                  <a:gd name="connsiteY3" fmla="*/ 931568 h 5019181"/>
                  <a:gd name="connsiteX4" fmla="*/ 1089302 w 1540475"/>
                  <a:gd name="connsiteY4" fmla="*/ 2564622 h 5019181"/>
                  <a:gd name="connsiteX5" fmla="*/ 1256584 w 1540475"/>
                  <a:gd name="connsiteY5" fmla="*/ 4153013 h 5019181"/>
                  <a:gd name="connsiteX6" fmla="*/ 1540475 w 1540475"/>
                  <a:gd name="connsiteY6" fmla="*/ 5019181 h 501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0475" h="5019181">
                    <a:moveTo>
                      <a:pt x="1540475" y="5019181"/>
                    </a:moveTo>
                    <a:cubicBezTo>
                      <a:pt x="483644" y="4523574"/>
                      <a:pt x="1552" y="3419886"/>
                      <a:pt x="2" y="2583356"/>
                    </a:cubicBezTo>
                    <a:cubicBezTo>
                      <a:pt x="-1548" y="1746826"/>
                      <a:pt x="1235335" y="221377"/>
                      <a:pt x="1531177" y="0"/>
                    </a:cubicBezTo>
                    <a:cubicBezTo>
                      <a:pt x="1339312" y="551986"/>
                      <a:pt x="1359228" y="465963"/>
                      <a:pt x="1247158" y="931568"/>
                    </a:cubicBezTo>
                    <a:cubicBezTo>
                      <a:pt x="1160209" y="1404510"/>
                      <a:pt x="1087731" y="2027715"/>
                      <a:pt x="1089302" y="2564622"/>
                    </a:cubicBezTo>
                    <a:cubicBezTo>
                      <a:pt x="1090873" y="3101530"/>
                      <a:pt x="1162009" y="3749580"/>
                      <a:pt x="1256584" y="4153013"/>
                    </a:cubicBezTo>
                    <a:cubicBezTo>
                      <a:pt x="1351159" y="4556446"/>
                      <a:pt x="1432535" y="4729198"/>
                      <a:pt x="1540475" y="50191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dirty="0"/>
              </a:p>
            </p:txBody>
          </p:sp>
          <p:sp>
            <p:nvSpPr>
              <p:cNvPr id="19" name="Right Triangle 18">
                <a:extLst>
                  <a:ext uri="{FF2B5EF4-FFF2-40B4-BE49-F238E27FC236}">
                    <a16:creationId xmlns:a16="http://schemas.microsoft.com/office/drawing/2014/main" id="{365ECE3D-E6CC-7246-AD5E-4152C0EC34DF}"/>
                  </a:ext>
                </a:extLst>
              </p:cNvPr>
              <p:cNvSpPr/>
              <p:nvPr userDrawn="1"/>
            </p:nvSpPr>
            <p:spPr>
              <a:xfrm>
                <a:off x="7774285" y="3149668"/>
                <a:ext cx="1543643" cy="360012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dirty="0"/>
              </a:p>
            </p:txBody>
          </p:sp>
          <p:sp>
            <p:nvSpPr>
              <p:cNvPr id="22" name="Right Triangle 21">
                <a:extLst>
                  <a:ext uri="{FF2B5EF4-FFF2-40B4-BE49-F238E27FC236}">
                    <a16:creationId xmlns:a16="http://schemas.microsoft.com/office/drawing/2014/main" id="{F28D1023-7059-5044-8DA5-B49F63D6C369}"/>
                  </a:ext>
                </a:extLst>
              </p:cNvPr>
              <p:cNvSpPr/>
              <p:nvPr userDrawn="1"/>
            </p:nvSpPr>
            <p:spPr>
              <a:xfrm rot="10800000" flipH="1">
                <a:off x="7774290" y="4962"/>
                <a:ext cx="1531180" cy="368718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50"/>
              </a:p>
            </p:txBody>
          </p:sp>
        </p:grpSp>
      </p:grpSp>
      <p:sp>
        <p:nvSpPr>
          <p:cNvPr id="3" name="Text Placeholder 2"/>
          <p:cNvSpPr>
            <a:spLocks noGrp="1"/>
          </p:cNvSpPr>
          <p:nvPr>
            <p:ph type="body" idx="1"/>
          </p:nvPr>
        </p:nvSpPr>
        <p:spPr>
          <a:xfrm>
            <a:off x="453144" y="1088837"/>
            <a:ext cx="8439396" cy="36756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Rectangle 12">
            <a:extLst>
              <a:ext uri="{FF2B5EF4-FFF2-40B4-BE49-F238E27FC236}">
                <a16:creationId xmlns:a16="http://schemas.microsoft.com/office/drawing/2014/main" id="{7D5AD9B9-4206-4846-ACF3-6C9C32CD0BE5}"/>
              </a:ext>
            </a:extLst>
          </p:cNvPr>
          <p:cNvSpPr/>
          <p:nvPr userDrawn="1"/>
        </p:nvSpPr>
        <p:spPr>
          <a:xfrm>
            <a:off x="8019540" y="-21093"/>
            <a:ext cx="514350" cy="8712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3750" dirty="0"/>
          </a:p>
        </p:txBody>
      </p:sp>
      <p:sp>
        <p:nvSpPr>
          <p:cNvPr id="24" name="Footer Placeholder 2">
            <a:extLst>
              <a:ext uri="{FF2B5EF4-FFF2-40B4-BE49-F238E27FC236}">
                <a16:creationId xmlns:a16="http://schemas.microsoft.com/office/drawing/2014/main" id="{FBE57AE1-5FA4-844F-B99D-CDA3A3B4871B}"/>
              </a:ext>
            </a:extLst>
          </p:cNvPr>
          <p:cNvSpPr>
            <a:spLocks noGrp="1"/>
          </p:cNvSpPr>
          <p:nvPr>
            <p:ph type="ftr" sz="quarter" idx="3"/>
          </p:nvPr>
        </p:nvSpPr>
        <p:spPr>
          <a:xfrm>
            <a:off x="53154" y="4895804"/>
            <a:ext cx="2894846" cy="217100"/>
          </a:xfrm>
          <a:prstGeom prst="rect">
            <a:avLst/>
          </a:prstGeom>
        </p:spPr>
        <p:txBody>
          <a:bodyPr anchor="ctr"/>
          <a:lstStyle>
            <a:lvl1pPr>
              <a:defRPr sz="750" b="0">
                <a:solidFill>
                  <a:srgbClr val="0562C1"/>
                </a:solidFill>
              </a:defRPr>
            </a:lvl1pPr>
          </a:lstStyle>
          <a:p>
            <a:r>
              <a:rPr lang="en-US" dirty="0"/>
              <a:t>© 2021 IBM Corporation</a:t>
            </a:r>
          </a:p>
        </p:txBody>
      </p:sp>
      <p:sp>
        <p:nvSpPr>
          <p:cNvPr id="25" name="Slide Number Placeholder 5">
            <a:extLst>
              <a:ext uri="{FF2B5EF4-FFF2-40B4-BE49-F238E27FC236}">
                <a16:creationId xmlns:a16="http://schemas.microsoft.com/office/drawing/2014/main" id="{7D764ADB-4BCC-B345-9182-805BC8574711}"/>
              </a:ext>
            </a:extLst>
          </p:cNvPr>
          <p:cNvSpPr>
            <a:spLocks noGrp="1"/>
          </p:cNvSpPr>
          <p:nvPr>
            <p:ph type="sldNum" sz="quarter" idx="4"/>
          </p:nvPr>
        </p:nvSpPr>
        <p:spPr>
          <a:xfrm>
            <a:off x="8013875" y="203466"/>
            <a:ext cx="514350" cy="462830"/>
          </a:xfrm>
          <a:prstGeom prst="rect">
            <a:avLst/>
          </a:prstGeom>
        </p:spPr>
        <p:txBody>
          <a:bodyPr vert="horz" lIns="91440" tIns="45720" rIns="91440" bIns="45720" rtlCol="0" anchor="ctr"/>
          <a:lstStyle>
            <a:lvl1pPr algn="ctr">
              <a:defRPr sz="1050" b="0" i="0">
                <a:solidFill>
                  <a:schemeClr val="bg1"/>
                </a:solidFill>
                <a:latin typeface="IBM Plex Sans Light" panose="020B0403050203000203" pitchFamily="34" charset="0"/>
              </a:defRPr>
            </a:lvl1pPr>
          </a:lstStyle>
          <a:p>
            <a:fld id="{3FD999D4-B456-9943-89B7-30D56181CE18}" type="slidenum">
              <a:rPr lang="en-US" smtClean="0"/>
              <a:pPr/>
              <a:t>‹#›</a:t>
            </a:fld>
            <a:endParaRPr lang="en-US" dirty="0"/>
          </a:p>
        </p:txBody>
      </p:sp>
    </p:spTree>
    <p:extLst>
      <p:ext uri="{BB962C8B-B14F-4D97-AF65-F5344CB8AC3E}">
        <p14:creationId xmlns:p14="http://schemas.microsoft.com/office/powerpoint/2010/main" val="174780121"/>
      </p:ext>
    </p:extLst>
  </p:cSld>
  <p:clrMap bg1="lt1" tx1="dk1" bg2="lt2" tx2="dk2" accent1="accent1" accent2="accent2" accent3="accent3" accent4="accent4" accent5="accent5" accent6="accent6" hlink="hlink" folHlink="folHlink"/>
  <p:sldLayoutIdLst>
    <p:sldLayoutId id="2147485102" r:id="rId1"/>
    <p:sldLayoutId id="2147485103" r:id="rId2"/>
    <p:sldLayoutId id="2147485104" r:id="rId3"/>
    <p:sldLayoutId id="2147485105" r:id="rId4"/>
    <p:sldLayoutId id="2147485106" r:id="rId5"/>
  </p:sldLayoutIdLst>
  <p:hf hdr="0" dt="0"/>
  <p:txStyles>
    <p:titleStyle>
      <a:lvl1pPr algn="l" defTabSz="342900" rtl="0" eaLnBrk="1" latinLnBrk="0" hangingPunct="1">
        <a:spcBef>
          <a:spcPct val="0"/>
        </a:spcBef>
        <a:buNone/>
        <a:defRPr sz="2100" b="0" i="0" kern="1200">
          <a:solidFill>
            <a:schemeClr val="bg2"/>
          </a:solidFill>
          <a:latin typeface="IBM Plex Sans Medium" panose="020B0503050203000203"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210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IBM Plex Sans" panose="020B0503050203000203" pitchFamily="34" charset="0"/>
                <a:ea typeface="IBM Plex Sans" panose="020B0503050203000203" pitchFamily="34"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IBM Plex Sans" panose="020B0503050203000203" pitchFamily="34" charset="0"/>
                <a:ea typeface="IBM Plex Sans" panose="020B0503050203000203" pitchFamily="34" charset="0"/>
                <a:cs typeface="Arial" charset="0"/>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 id="2147484761" r:id="rId36"/>
  </p:sldLayoutIdLst>
  <p:hf sldNum="0" hdr="0" dt="0"/>
  <p:txStyles>
    <p:titleStyle>
      <a:lvl1pPr algn="l" defTabSz="457200" rtl="0" eaLnBrk="1" latinLnBrk="0" hangingPunct="1">
        <a:lnSpc>
          <a:spcPct val="90000"/>
        </a:lnSpc>
        <a:spcBef>
          <a:spcPct val="0"/>
        </a:spcBef>
        <a:buNone/>
        <a:defRPr sz="2400" b="0" i="0" kern="1200">
          <a:solidFill>
            <a:schemeClr val="tx1"/>
          </a:solidFill>
          <a:latin typeface="IBM Plex Sans" panose="020B0503050203000203" pitchFamily="34" charset="0"/>
          <a:ea typeface="IBM Plex Sans" panose="020B0503050203000203" pitchFamily="34"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IBM Plex Sans" panose="020B0503050203000203" pitchFamily="34" charset="0"/>
          <a:ea typeface="IBM Plex Sans" panose="020B0503050203000203" pitchFamily="34" charset="0"/>
          <a:cs typeface="Arial" charset="0"/>
        </a:defRPr>
      </a:lvl1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mn-lt"/>
                <a:ea typeface="IBM Plex Sans" panose="020B0503050203000203" pitchFamily="34" charset="0"/>
                <a:cs typeface="Arial" charset="0"/>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mn-lt"/>
                <a:ea typeface="IBM Plex Sans" panose="020B0503050203000203" pitchFamily="34" charset="0"/>
                <a:cs typeface="Arial" charset="0"/>
              </a:defRPr>
            </a:lvl1pPr>
          </a:lstStyle>
          <a:p>
            <a:r>
              <a:rPr lang="de-DE" dirty="0">
                <a:solidFill>
                  <a:srgbClr val="FFFFFF"/>
                </a:solidFill>
              </a:rPr>
              <a:t>IBM Cloud / Management </a:t>
            </a:r>
            <a:r>
              <a:rPr lang="de-DE" dirty="0" err="1">
                <a:solidFill>
                  <a:srgbClr val="FFFFFF"/>
                </a:solidFill>
              </a:rPr>
              <a:t>and</a:t>
            </a:r>
            <a:r>
              <a:rPr lang="de-DE" dirty="0">
                <a:solidFill>
                  <a:srgbClr val="FFFFFF"/>
                </a:solidFill>
              </a:rPr>
              <a:t> Platform </a:t>
            </a:r>
            <a:r>
              <a:rPr lang="de-DE" dirty="0" err="1">
                <a:solidFill>
                  <a:srgbClr val="FFFFFF"/>
                </a:solidFill>
              </a:rPr>
              <a:t>Use</a:t>
            </a:r>
            <a:r>
              <a:rPr lang="de-DE" dirty="0">
                <a:solidFill>
                  <a:srgbClr val="FFFFFF"/>
                </a:solidFill>
              </a:rPr>
              <a:t> Case 1 / </a:t>
            </a:r>
            <a:r>
              <a:rPr lang="de-DE" dirty="0" err="1">
                <a:solidFill>
                  <a:srgbClr val="FFFFFF"/>
                </a:solidFill>
              </a:rPr>
              <a:t>January</a:t>
            </a:r>
            <a:r>
              <a:rPr lang="de-DE" dirty="0">
                <a:solidFill>
                  <a:srgbClr val="FFFFFF"/>
                </a:solidFill>
              </a:rPr>
              <a:t> 31, 2018 / © 2018 IBM Corporation</a:t>
            </a:r>
            <a:endParaRPr lang="en-US" dirty="0">
              <a:solidFill>
                <a:srgbClr val="FFFFFF"/>
              </a:solidFill>
            </a:endParaRPr>
          </a:p>
        </p:txBody>
      </p:sp>
    </p:spTree>
    <p:extLst>
      <p:ext uri="{BB962C8B-B14F-4D97-AF65-F5344CB8AC3E}">
        <p14:creationId xmlns:p14="http://schemas.microsoft.com/office/powerpoint/2010/main" val="1025486990"/>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 id="2147483854" r:id="rId26"/>
    <p:sldLayoutId id="2147483855" r:id="rId27"/>
    <p:sldLayoutId id="2147483856" r:id="rId28"/>
    <p:sldLayoutId id="2147483857" r:id="rId29"/>
    <p:sldLayoutId id="2147483858" r:id="rId30"/>
    <p:sldLayoutId id="2147483859" r:id="rId31"/>
    <p:sldLayoutId id="2147483860" r:id="rId32"/>
    <p:sldLayoutId id="2147483861" r:id="rId33"/>
    <p:sldLayoutId id="2147483862" r:id="rId34"/>
    <p:sldLayoutId id="2147483863" r:id="rId35"/>
    <p:sldLayoutId id="2147483864" r:id="rId36"/>
  </p:sldLayoutIdLst>
  <p:hf sldNum="0" hdr="0" dt="0"/>
  <p:txStyles>
    <p:titleStyle>
      <a:lvl1pPr algn="l" defTabSz="457200" rtl="0" eaLnBrk="1" latinLnBrk="0" hangingPunct="1">
        <a:lnSpc>
          <a:spcPct val="90000"/>
        </a:lnSpc>
        <a:spcBef>
          <a:spcPct val="0"/>
        </a:spcBef>
        <a:buNone/>
        <a:defRPr sz="2400" b="0" i="0" kern="1200">
          <a:solidFill>
            <a:schemeClr val="bg2"/>
          </a:solidFill>
          <a:latin typeface="+mj-lt"/>
          <a:ea typeface="IBM Plex Sans" panose="020B0503050203000203" pitchFamily="34"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mn-lt"/>
          <a:ea typeface="IBM Plex Sans" panose="020B0503050203000203" pitchFamily="34" charset="0"/>
          <a:cs typeface="Arial" charset="0"/>
        </a:defRPr>
      </a:lvl1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1200" b="0" i="0" baseline="0">
                <a:solidFill>
                  <a:schemeClr val="tx1"/>
                </a:solidFill>
                <a:latin typeface="IBM Plex Sans" panose="020B0503050203000203" pitchFamily="34" charset="0"/>
                <a:ea typeface="IBM Plex Sans" panose="020B0503050203000203" pitchFamily="34" charset="0"/>
                <a:cs typeface="Arial" charset="0"/>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IBM Plex Sans" panose="020B0503050203000203" pitchFamily="34" charset="0"/>
                <a:ea typeface="IBM Plex Sans" panose="020B0503050203000203" pitchFamily="34" charset="0"/>
                <a:cs typeface="Arial" charset="0"/>
              </a:defRPr>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Tree>
    <p:extLst>
      <p:ext uri="{BB962C8B-B14F-4D97-AF65-F5344CB8AC3E}">
        <p14:creationId xmlns:p14="http://schemas.microsoft.com/office/powerpoint/2010/main" val="2056115402"/>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 id="2147483899" r:id="rId34"/>
    <p:sldLayoutId id="2147483900" r:id="rId35"/>
    <p:sldLayoutId id="2147483902" r:id="rId36"/>
  </p:sldLayoutIdLst>
  <p:hf sldNum="0" hdr="0" dt="0"/>
  <p:txStyles>
    <p:titleStyle>
      <a:lvl1pPr algn="l" defTabSz="457200" rtl="0" eaLnBrk="1" latinLnBrk="0" hangingPunct="1">
        <a:lnSpc>
          <a:spcPct val="90000"/>
        </a:lnSpc>
        <a:spcBef>
          <a:spcPct val="0"/>
        </a:spcBef>
        <a:buNone/>
        <a:defRPr sz="2400" b="0" i="0" kern="1200">
          <a:solidFill>
            <a:schemeClr val="tx1"/>
          </a:solidFill>
          <a:latin typeface="IBM Plex Sans" panose="020B0503050203000203" pitchFamily="34" charset="0"/>
          <a:ea typeface="IBM Plex Sans" panose="020B0503050203000203" pitchFamily="34"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IBM Plex Sans" panose="020B0503050203000203" pitchFamily="34" charset="0"/>
          <a:ea typeface="IBM Plex Sans" panose="020B0503050203000203" pitchFamily="34" charset="0"/>
          <a:cs typeface="Arial" charset="0"/>
        </a:defRPr>
      </a:lvl1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1200" b="0" i="0" baseline="0">
                <a:solidFill>
                  <a:schemeClr val="tx1"/>
                </a:solidFill>
                <a:latin typeface="IBM Plex Sans" panose="020B0503050203000203" pitchFamily="34" charset="0"/>
                <a:ea typeface="IBM Plex Sans" panose="020B0503050203000203" pitchFamily="34" charset="0"/>
                <a:cs typeface="Arial" charset="0"/>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IBM Plex Sans" panose="020B0503050203000203" pitchFamily="34" charset="0"/>
                <a:ea typeface="IBM Plex Sans" panose="020B0503050203000203" pitchFamily="34" charset="0"/>
                <a:cs typeface="Arial" charset="0"/>
              </a:defRPr>
            </a:lvl1pPr>
          </a:lstStyle>
          <a:p>
            <a:r>
              <a:rPr lang="de-DE" dirty="0">
                <a:solidFill>
                  <a:srgbClr val="000000"/>
                </a:solidFill>
              </a:rPr>
              <a:t>IBM Cloud / Management </a:t>
            </a:r>
            <a:r>
              <a:rPr lang="de-DE" dirty="0" err="1">
                <a:solidFill>
                  <a:srgbClr val="000000"/>
                </a:solidFill>
              </a:rPr>
              <a:t>and</a:t>
            </a:r>
            <a:r>
              <a:rPr lang="de-DE" dirty="0">
                <a:solidFill>
                  <a:srgbClr val="000000"/>
                </a:solidFill>
              </a:rPr>
              <a:t> Platform </a:t>
            </a:r>
            <a:r>
              <a:rPr lang="de-DE" dirty="0" err="1">
                <a:solidFill>
                  <a:srgbClr val="000000"/>
                </a:solidFill>
              </a:rPr>
              <a:t>Use</a:t>
            </a:r>
            <a:r>
              <a:rPr lang="de-DE" dirty="0">
                <a:solidFill>
                  <a:srgbClr val="000000"/>
                </a:solidFill>
              </a:rPr>
              <a:t> Case 1 / </a:t>
            </a:r>
            <a:r>
              <a:rPr lang="de-DE" dirty="0" err="1">
                <a:solidFill>
                  <a:srgbClr val="000000"/>
                </a:solidFill>
              </a:rPr>
              <a:t>January</a:t>
            </a:r>
            <a:r>
              <a:rPr lang="de-DE" dirty="0">
                <a:solidFill>
                  <a:srgbClr val="000000"/>
                </a:solidFill>
              </a:rPr>
              <a:t> 31, 2018 / © 2018 IBM Corporation</a:t>
            </a:r>
            <a:endParaRPr lang="en-US" dirty="0">
              <a:solidFill>
                <a:srgbClr val="000000"/>
              </a:solidFill>
            </a:endParaRPr>
          </a:p>
        </p:txBody>
      </p:sp>
    </p:spTree>
    <p:extLst>
      <p:ext uri="{BB962C8B-B14F-4D97-AF65-F5344CB8AC3E}">
        <p14:creationId xmlns:p14="http://schemas.microsoft.com/office/powerpoint/2010/main" val="1901936998"/>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 id="2147483936" r:id="rId33"/>
    <p:sldLayoutId id="2147483937" r:id="rId34"/>
    <p:sldLayoutId id="2147483939" r:id="rId35"/>
    <p:sldLayoutId id="2147483940" r:id="rId36"/>
  </p:sldLayoutIdLst>
  <p:hf sldNum="0" hdr="0" dt="0"/>
  <p:txStyles>
    <p:titleStyle>
      <a:lvl1pPr algn="l" defTabSz="457200" rtl="0" eaLnBrk="1" latinLnBrk="0" hangingPunct="1">
        <a:lnSpc>
          <a:spcPct val="90000"/>
        </a:lnSpc>
        <a:spcBef>
          <a:spcPct val="0"/>
        </a:spcBef>
        <a:buNone/>
        <a:defRPr sz="2400" b="0" i="0" kern="1200">
          <a:solidFill>
            <a:schemeClr val="tx1"/>
          </a:solidFill>
          <a:latin typeface="IBM Plex Sans" panose="020B0503050203000203" pitchFamily="34" charset="0"/>
          <a:ea typeface="IBM Plex Sans" panose="020B0503050203000203" pitchFamily="34"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IBM Plex Sans" panose="020B0503050203000203" pitchFamily="34" charset="0"/>
          <a:ea typeface="IBM Plex Sans" panose="020B0503050203000203" pitchFamily="34" charset="0"/>
          <a:cs typeface="Arial" charset="0"/>
        </a:defRPr>
      </a:lvl1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8686800" cy="37148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2"/>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IBM Plex Sans" panose="020B0503050203000203" pitchFamily="34" charset="0"/>
                <a:ea typeface="IBM Plex Sans" panose="020B0503050203000203" pitchFamily="34"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IBM Plex Sans" panose="020B0503050203000203" pitchFamily="34" charset="0"/>
                <a:ea typeface="IBM Plex Sans" panose="020B0503050203000203" pitchFamily="34" charset="0"/>
                <a:cs typeface="Arial" charset="0"/>
              </a:defRPr>
            </a:lvl1pPr>
          </a:lstStyle>
          <a:p>
            <a:r>
              <a:rPr lang="de-DE" dirty="0"/>
              <a:t>IBM Cloud / Management </a:t>
            </a:r>
            <a:r>
              <a:rPr lang="de-DE" dirty="0" err="1"/>
              <a:t>and</a:t>
            </a:r>
            <a:r>
              <a:rPr lang="de-DE" dirty="0"/>
              <a:t> Platform </a:t>
            </a:r>
            <a:r>
              <a:rPr lang="de-DE" dirty="0" err="1"/>
              <a:t>Use</a:t>
            </a:r>
            <a:r>
              <a:rPr lang="de-DE" dirty="0"/>
              <a:t> Case 1 / </a:t>
            </a:r>
            <a:r>
              <a:rPr lang="de-DE" dirty="0" err="1"/>
              <a:t>January</a:t>
            </a:r>
            <a:r>
              <a:rPr lang="de-DE" dirty="0"/>
              <a:t> 31, 2018 / © 2018 IBM Corporation</a:t>
            </a:r>
            <a:endParaRPr lang="en-US" dirty="0"/>
          </a:p>
        </p:txBody>
      </p:sp>
    </p:spTree>
    <p:extLst>
      <p:ext uri="{BB962C8B-B14F-4D97-AF65-F5344CB8AC3E}">
        <p14:creationId xmlns:p14="http://schemas.microsoft.com/office/powerpoint/2010/main" val="1965451545"/>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 id="2147483962" r:id="rId19"/>
    <p:sldLayoutId id="2147483963" r:id="rId20"/>
    <p:sldLayoutId id="2147483964" r:id="rId21"/>
    <p:sldLayoutId id="2147483965" r:id="rId22"/>
    <p:sldLayoutId id="2147483966" r:id="rId23"/>
    <p:sldLayoutId id="2147483967" r:id="rId24"/>
    <p:sldLayoutId id="2147483968" r:id="rId25"/>
    <p:sldLayoutId id="2147483969" r:id="rId26"/>
    <p:sldLayoutId id="2147483970" r:id="rId27"/>
    <p:sldLayoutId id="2147483971" r:id="rId28"/>
    <p:sldLayoutId id="2147483972" r:id="rId29"/>
    <p:sldLayoutId id="2147483973" r:id="rId30"/>
    <p:sldLayoutId id="2147483974" r:id="rId31"/>
    <p:sldLayoutId id="2147483975" r:id="rId32"/>
    <p:sldLayoutId id="2147483976" r:id="rId33"/>
    <p:sldLayoutId id="2147483977" r:id="rId34"/>
    <p:sldLayoutId id="2147483978" r:id="rId35"/>
    <p:sldLayoutId id="2147483979" r:id="rId36"/>
  </p:sldLayoutIdLst>
  <p:hf sldNum="0" hdr="0" dt="0"/>
  <p:txStyles>
    <p:titleStyle>
      <a:lvl1pPr algn="l" defTabSz="457200" rtl="0" eaLnBrk="1" latinLnBrk="0" hangingPunct="1">
        <a:lnSpc>
          <a:spcPct val="90000"/>
        </a:lnSpc>
        <a:spcBef>
          <a:spcPct val="0"/>
        </a:spcBef>
        <a:buNone/>
        <a:defRPr sz="2400" b="0" i="0" kern="1200">
          <a:solidFill>
            <a:schemeClr val="tx1"/>
          </a:solidFill>
          <a:latin typeface="IBM Plex Sans" panose="020B0503050203000203" pitchFamily="34" charset="0"/>
          <a:ea typeface="IBM Plex Sans" panose="020B0503050203000203" pitchFamily="34"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IBM Plex Sans" panose="020B0503050203000203" pitchFamily="34" charset="0"/>
          <a:ea typeface="IBM Plex Sans" panose="020B0503050203000203" pitchFamily="34" charset="0"/>
          <a:cs typeface="Arial" charset="0"/>
        </a:defRPr>
      </a:lvl1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mn-lt"/>
                <a:ea typeface="IBM Plex Sans" panose="020B0503050203000203" pitchFamily="34" charset="0"/>
                <a:cs typeface="Arial" charset="0"/>
              </a:defRPr>
            </a:lvl1pPr>
          </a:lstStyle>
          <a:p>
            <a:fld id="{D0BE6F14-FF48-0F4F-A8AA-2E3F25371E4A}" type="slidenum">
              <a:rPr lang="en-US" smtClean="0">
                <a:solidFill>
                  <a:srgbClr val="FFFFFF"/>
                </a:solidFill>
              </a:rPr>
              <a:pPr/>
              <a:t>‹#›</a:t>
            </a:fld>
            <a:endParaRPr lang="en-US" dirty="0">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mn-lt"/>
                <a:ea typeface="IBM Plex Sans" panose="020B0503050203000203" pitchFamily="34" charset="0"/>
                <a:cs typeface="Arial" charset="0"/>
              </a:defRPr>
            </a:lvl1pPr>
          </a:lstStyle>
          <a:p>
            <a:r>
              <a:rPr lang="de-DE" dirty="0">
                <a:solidFill>
                  <a:srgbClr val="FFFFFF"/>
                </a:solidFill>
              </a:rPr>
              <a:t>IBM Cloud / Fast Start 2018 /  © 2018 IBM Corporation</a:t>
            </a:r>
            <a:endParaRPr lang="en-US" dirty="0">
              <a:solidFill>
                <a:srgbClr val="FFFFFF"/>
              </a:solidFill>
            </a:endParaRPr>
          </a:p>
        </p:txBody>
      </p:sp>
    </p:spTree>
    <p:extLst>
      <p:ext uri="{BB962C8B-B14F-4D97-AF65-F5344CB8AC3E}">
        <p14:creationId xmlns:p14="http://schemas.microsoft.com/office/powerpoint/2010/main" val="1974900373"/>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 id="2147483993" r:id="rId12"/>
    <p:sldLayoutId id="2147483994" r:id="rId13"/>
    <p:sldLayoutId id="2147483995" r:id="rId14"/>
    <p:sldLayoutId id="2147483996" r:id="rId15"/>
    <p:sldLayoutId id="2147483997" r:id="rId16"/>
    <p:sldLayoutId id="2147483998" r:id="rId17"/>
    <p:sldLayoutId id="2147483999" r:id="rId18"/>
    <p:sldLayoutId id="2147484000" r:id="rId19"/>
    <p:sldLayoutId id="2147484001" r:id="rId20"/>
    <p:sldLayoutId id="2147484002" r:id="rId21"/>
    <p:sldLayoutId id="2147484003" r:id="rId22"/>
    <p:sldLayoutId id="2147484004" r:id="rId23"/>
    <p:sldLayoutId id="2147484005" r:id="rId24"/>
    <p:sldLayoutId id="2147484006" r:id="rId25"/>
    <p:sldLayoutId id="2147484007" r:id="rId26"/>
    <p:sldLayoutId id="2147484008" r:id="rId27"/>
    <p:sldLayoutId id="2147484009" r:id="rId28"/>
    <p:sldLayoutId id="2147484010" r:id="rId29"/>
    <p:sldLayoutId id="2147484011" r:id="rId30"/>
    <p:sldLayoutId id="2147484012" r:id="rId31"/>
    <p:sldLayoutId id="2147484013" r:id="rId32"/>
    <p:sldLayoutId id="2147484014" r:id="rId33"/>
    <p:sldLayoutId id="2147484015" r:id="rId34"/>
    <p:sldLayoutId id="2147484016" r:id="rId35"/>
    <p:sldLayoutId id="2147484017" r:id="rId36"/>
  </p:sldLayoutIdLst>
  <p:hf hdr="0" dt="0"/>
  <p:txStyles>
    <p:titleStyle>
      <a:lvl1pPr algn="l" defTabSz="457200" rtl="0" eaLnBrk="1" latinLnBrk="0" hangingPunct="1">
        <a:lnSpc>
          <a:spcPct val="90000"/>
        </a:lnSpc>
        <a:spcBef>
          <a:spcPct val="0"/>
        </a:spcBef>
        <a:buNone/>
        <a:defRPr sz="2400" b="0" i="0" kern="1200">
          <a:solidFill>
            <a:schemeClr val="bg2"/>
          </a:solidFill>
          <a:latin typeface="+mj-lt"/>
          <a:ea typeface="IBM Plex Sans" panose="020B0503050203000203" pitchFamily="34"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mn-lt"/>
          <a:ea typeface="IBM Plex Sans" panose="020B0503050203000203" pitchFamily="34" charset="0"/>
          <a:cs typeface="Arial" charset="0"/>
        </a:defRPr>
      </a:lvl1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phthom" TargetMode="Externa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900.xml"/><Relationship Id="rId4" Type="http://schemas.openxmlformats.org/officeDocument/2006/relationships/image" Target="../media/image65.png"/></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900.xml"/><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900.xml"/><Relationship Id="rId5" Type="http://schemas.openxmlformats.org/officeDocument/2006/relationships/image" Target="../media/image66.png"/><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900.xml"/><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900.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900.xml"/></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hub.tekton.dev/" TargetMode="External"/><Relationship Id="rId1" Type="http://schemas.openxmlformats.org/officeDocument/2006/relationships/slideLayout" Target="../slideLayouts/slideLayout900.xml"/></Relationships>
</file>

<file path=ppt/slides/_rels/slide1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00.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37.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6.png"/><Relationship Id="rId1" Type="http://schemas.openxmlformats.org/officeDocument/2006/relationships/slideLayout" Target="../slideLayouts/slideLayout900.xml"/><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00.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900.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900.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900.xml"/><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900.xml"/><Relationship Id="rId5" Type="http://schemas.openxmlformats.org/officeDocument/2006/relationships/image" Target="../media/image43.png"/><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900.xml"/><Relationship Id="rId5" Type="http://schemas.openxmlformats.org/officeDocument/2006/relationships/image" Target="../media/image87.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900.xml"/><Relationship Id="rId4" Type="http://schemas.openxmlformats.org/officeDocument/2006/relationships/image" Target="../media/image90.png"/></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900.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900.xml"/><Relationship Id="rId5" Type="http://schemas.openxmlformats.org/officeDocument/2006/relationships/hyperlink" Target="https://github.com/phthom/express-sample-app/blob/main/base/kustomize-task.yaml" TargetMode="External"/><Relationship Id="rId4" Type="http://schemas.openxmlformats.org/officeDocument/2006/relationships/image" Target="../media/image93.png"/></Relationships>
</file>

<file path=ppt/slides/_rels/slide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900.xml"/><Relationship Id="rId5" Type="http://schemas.openxmlformats.org/officeDocument/2006/relationships/image" Target="../media/image95.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900.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137.xml"/><Relationship Id="rId5" Type="http://schemas.openxmlformats.org/officeDocument/2006/relationships/image" Target="../media/image57.png"/><Relationship Id="rId4" Type="http://schemas.openxmlformats.org/officeDocument/2006/relationships/image" Target="../media/image56.png"/></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900.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900.xml"/><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900.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900.xml"/></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900.xml"/><Relationship Id="rId4" Type="http://schemas.openxmlformats.org/officeDocument/2006/relationships/image" Target="../media/image104.png"/></Relationships>
</file>

<file path=ppt/slides/_rels/slide3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900.xml"/></Relationships>
</file>

<file path=ppt/slides/_rels/slide36.xml.rels><?xml version="1.0" encoding="UTF-8" standalone="yes"?>
<Relationships xmlns="http://schemas.openxmlformats.org/package/2006/relationships"><Relationship Id="rId8" Type="http://schemas.openxmlformats.org/officeDocument/2006/relationships/hyperlink" Target="https://www.openshift.com/learn/topics/ci-cd" TargetMode="External"/><Relationship Id="rId3" Type="http://schemas.openxmlformats.org/officeDocument/2006/relationships/image" Target="../media/image50.jpeg"/><Relationship Id="rId7" Type="http://schemas.openxmlformats.org/officeDocument/2006/relationships/hyperlink" Target="https://www.ibm.com/cloud/watson-studio/autoai" TargetMode="External"/><Relationship Id="rId2" Type="http://schemas.openxmlformats.org/officeDocument/2006/relationships/notesSlide" Target="../notesSlides/notesSlide25.xml"/><Relationship Id="rId1" Type="http://schemas.openxmlformats.org/officeDocument/2006/relationships/slideLayout" Target="../slideLayouts/slideLayout908.xml"/><Relationship Id="rId6" Type="http://schemas.openxmlformats.org/officeDocument/2006/relationships/hyperlink" Target="https://www.ibm.com/products/infosphere-datastage?cm_sp=Scheduler-_-CopyChng2-_-C" TargetMode="External"/><Relationship Id="rId5" Type="http://schemas.openxmlformats.org/officeDocument/2006/relationships/hyperlink" Target="https://www.ibm.com/cloud/code-engine" TargetMode="External"/><Relationship Id="rId4" Type="http://schemas.openxmlformats.org/officeDocument/2006/relationships/hyperlink" Target="https://www.ibm.com/cloud/learn/continuous-delivery"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phthom" TargetMode="External"/><Relationship Id="rId2" Type="http://schemas.openxmlformats.org/officeDocument/2006/relationships/notesSlide" Target="../notesSlides/notesSlide26.xml"/><Relationship Id="rId1" Type="http://schemas.openxmlformats.org/officeDocument/2006/relationships/slideLayout" Target="../slideLayouts/slideLayout898.xml"/><Relationship Id="rId6" Type="http://schemas.openxmlformats.org/officeDocument/2006/relationships/image" Target="../media/image53.png"/><Relationship Id="rId5" Type="http://schemas.openxmlformats.org/officeDocument/2006/relationships/image" Target="../media/image107.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900.xml"/></Relationships>
</file>

<file path=ppt/slides/_rels/slide39.xml.rels><?xml version="1.0" encoding="UTF-8" standalone="yes"?>
<Relationships xmlns="http://schemas.openxmlformats.org/package/2006/relationships"><Relationship Id="rId3" Type="http://schemas.openxmlformats.org/officeDocument/2006/relationships/hyperlink" Target="https://developer.ibm.com/technologies/artificial-intelligence/blogs/kubeflow-pipelines-with-tekton-and-watson/" TargetMode="External"/><Relationship Id="rId2" Type="http://schemas.openxmlformats.org/officeDocument/2006/relationships/notesSlide" Target="../notesSlides/notesSlide28.xml"/><Relationship Id="rId1" Type="http://schemas.openxmlformats.org/officeDocument/2006/relationships/slideLayout" Target="../slideLayouts/slideLayout900.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900.xml"/><Relationship Id="rId5" Type="http://schemas.openxmlformats.org/officeDocument/2006/relationships/image" Target="../media/image59.png"/><Relationship Id="rId4" Type="http://schemas.openxmlformats.org/officeDocument/2006/relationships/hyperlink" Target="https://tekton.devstats.cd.foundation/d/5/companies-table?orgId=1"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9.xml"/><Relationship Id="rId1" Type="http://schemas.openxmlformats.org/officeDocument/2006/relationships/slideLayout" Target="../slideLayouts/slideLayout900.xml"/><Relationship Id="rId4" Type="http://schemas.openxmlformats.org/officeDocument/2006/relationships/image" Target="../media/image10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01.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3.png"/><Relationship Id="rId1" Type="http://schemas.openxmlformats.org/officeDocument/2006/relationships/slideLayout" Target="../slideLayouts/slideLayout900.xml"/></Relationships>
</file>

<file path=ppt/slides/_rels/slide4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906.xml"/></Relationships>
</file>

<file path=ppt/slides/_rels/slide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906.xml"/></Relationships>
</file>

<file path=ppt/slides/_rels/slide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900.xml"/></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8.png"/><Relationship Id="rId1" Type="http://schemas.openxmlformats.org/officeDocument/2006/relationships/slideLayout" Target="../slideLayouts/slideLayout900.xml"/></Relationships>
</file>

<file path=ppt/slides/_rels/slide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900.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900.xml"/></Relationships>
</file>

<file path=ppt/slides/_rels/slide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900.xml"/></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ibm.com/technologies/artificial-intelligence/blogs/kubeflow-pipelines-with-tekton-and-watson/" TargetMode="External"/><Relationship Id="rId2" Type="http://schemas.openxmlformats.org/officeDocument/2006/relationships/notesSlide" Target="../notesSlides/notesSlide7.xml"/><Relationship Id="rId1" Type="http://schemas.openxmlformats.org/officeDocument/2006/relationships/slideLayout" Target="../slideLayouts/slideLayout900.xml"/><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137.xml"/><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3F6A-6749-794E-BC6F-DF90702F49C8}"/>
              </a:ext>
            </a:extLst>
          </p:cNvPr>
          <p:cNvSpPr>
            <a:spLocks noGrp="1"/>
          </p:cNvSpPr>
          <p:nvPr>
            <p:ph type="title"/>
          </p:nvPr>
        </p:nvSpPr>
        <p:spPr/>
        <p:txBody>
          <a:bodyPr/>
          <a:lstStyle/>
          <a:p>
            <a:r>
              <a:rPr lang="fr-FR" sz="6000" b="1" noProof="1">
                <a:solidFill>
                  <a:srgbClr val="FF0000"/>
                </a:solidFill>
              </a:rPr>
              <a:t>Tekton, une nouvelle approche des pipelines</a:t>
            </a:r>
            <a:br>
              <a:rPr lang="fr-FR" sz="6000" dirty="0"/>
            </a:br>
            <a:br>
              <a:rPr lang="fr-FR" sz="2400" dirty="0">
                <a:solidFill>
                  <a:srgbClr val="FF0000"/>
                </a:solidFill>
              </a:rPr>
            </a:br>
            <a:br>
              <a:rPr lang="fr-FR" sz="2400" dirty="0">
                <a:solidFill>
                  <a:srgbClr val="FF0000"/>
                </a:solidFill>
              </a:rPr>
            </a:br>
            <a:r>
              <a:rPr lang="fr-FR" sz="1800" noProof="1"/>
              <a:t>Philippe THOMAS</a:t>
            </a:r>
            <a:br>
              <a:rPr lang="fr-FR" sz="1800" noProof="1"/>
            </a:br>
            <a:r>
              <a:rPr lang="fr-FR" sz="1800" noProof="1"/>
              <a:t>IBM Client Engineering</a:t>
            </a:r>
            <a:br>
              <a:rPr lang="fr-FR" sz="1800" noProof="1"/>
            </a:br>
            <a:br>
              <a:rPr lang="en-GB" sz="1800" noProof="1"/>
            </a:br>
            <a:r>
              <a:rPr lang="en-GB" sz="1800" noProof="1"/>
              <a:t>ph_thomas@fr.ibm.com</a:t>
            </a:r>
            <a:br>
              <a:rPr lang="en-GB" sz="1800" noProof="1"/>
            </a:br>
            <a:r>
              <a:rPr lang="en-GB" sz="1800" noProof="1"/>
              <a:t>www.linkedin.com/in/phthom</a:t>
            </a:r>
            <a:br>
              <a:rPr lang="en-GB" sz="1800" noProof="1"/>
            </a:br>
            <a:r>
              <a:rPr lang="en-GB" sz="1800" noProof="1">
                <a:hlinkClick r:id="rId2"/>
              </a:rPr>
              <a:t>https://github.com/phthom</a:t>
            </a:r>
            <a:br>
              <a:rPr lang="en-GB" sz="1800" noProof="1"/>
            </a:br>
            <a:endParaRPr lang="fr-FR" sz="6000" dirty="0"/>
          </a:p>
        </p:txBody>
      </p:sp>
      <p:pic>
        <p:nvPicPr>
          <p:cNvPr id="6" name="Picture 5">
            <a:extLst>
              <a:ext uri="{FF2B5EF4-FFF2-40B4-BE49-F238E27FC236}">
                <a16:creationId xmlns:a16="http://schemas.microsoft.com/office/drawing/2014/main" id="{CF96F990-BCB7-D84F-AE2D-E98A015618D9}"/>
              </a:ext>
            </a:extLst>
          </p:cNvPr>
          <p:cNvPicPr>
            <a:picLocks noChangeAspect="1"/>
          </p:cNvPicPr>
          <p:nvPr/>
        </p:nvPicPr>
        <p:blipFill>
          <a:blip r:embed="rId3"/>
          <a:stretch>
            <a:fillRect/>
          </a:stretch>
        </p:blipFill>
        <p:spPr>
          <a:xfrm>
            <a:off x="0" y="4521200"/>
            <a:ext cx="3327400" cy="622300"/>
          </a:xfrm>
          <a:prstGeom prst="rect">
            <a:avLst/>
          </a:prstGeom>
        </p:spPr>
      </p:pic>
      <p:pic>
        <p:nvPicPr>
          <p:cNvPr id="7" name="Picture 2">
            <a:extLst>
              <a:ext uri="{FF2B5EF4-FFF2-40B4-BE49-F238E27FC236}">
                <a16:creationId xmlns:a16="http://schemas.microsoft.com/office/drawing/2014/main" id="{7623F96B-A7E7-704B-8F07-B37A60230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051478" y="2094027"/>
            <a:ext cx="2784297" cy="2784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647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3E3EA-5C66-F54D-898C-DACDCCEC0934}"/>
              </a:ext>
            </a:extLst>
          </p:cNvPr>
          <p:cNvSpPr>
            <a:spLocks noGrp="1"/>
          </p:cNvSpPr>
          <p:nvPr>
            <p:ph type="title"/>
          </p:nvPr>
        </p:nvSpPr>
        <p:spPr/>
        <p:txBody>
          <a:bodyPr/>
          <a:lstStyle/>
          <a:p>
            <a:r>
              <a:rPr lang="en-FR" dirty="0"/>
              <a:t>Tekton Buiding Bloks</a:t>
            </a:r>
          </a:p>
        </p:txBody>
      </p:sp>
      <p:pic>
        <p:nvPicPr>
          <p:cNvPr id="4" name="Picture 3">
            <a:extLst>
              <a:ext uri="{FF2B5EF4-FFF2-40B4-BE49-F238E27FC236}">
                <a16:creationId xmlns:a16="http://schemas.microsoft.com/office/drawing/2014/main" id="{EE9A3846-69B2-F34C-98DE-4A7297548CC9}"/>
              </a:ext>
            </a:extLst>
          </p:cNvPr>
          <p:cNvPicPr>
            <a:picLocks noChangeAspect="1"/>
          </p:cNvPicPr>
          <p:nvPr/>
        </p:nvPicPr>
        <p:blipFill>
          <a:blip r:embed="rId3"/>
          <a:stretch>
            <a:fillRect/>
          </a:stretch>
        </p:blipFill>
        <p:spPr>
          <a:xfrm>
            <a:off x="1271110" y="1708079"/>
            <a:ext cx="6601781" cy="1455174"/>
          </a:xfrm>
          <a:prstGeom prst="rect">
            <a:avLst/>
          </a:prstGeom>
        </p:spPr>
      </p:pic>
      <p:pic>
        <p:nvPicPr>
          <p:cNvPr id="5" name="Picture 4" descr="Icon&#10;&#10;Description automatically generated">
            <a:extLst>
              <a:ext uri="{FF2B5EF4-FFF2-40B4-BE49-F238E27FC236}">
                <a16:creationId xmlns:a16="http://schemas.microsoft.com/office/drawing/2014/main" id="{771A20CD-FCFA-934B-BF18-870E5ACB0993}"/>
              </a:ext>
            </a:extLst>
          </p:cNvPr>
          <p:cNvPicPr>
            <a:picLocks noChangeAspect="1"/>
          </p:cNvPicPr>
          <p:nvPr/>
        </p:nvPicPr>
        <p:blipFill>
          <a:blip r:embed="rId4"/>
          <a:stretch>
            <a:fillRect/>
          </a:stretch>
        </p:blipFill>
        <p:spPr>
          <a:xfrm>
            <a:off x="4025190" y="3739174"/>
            <a:ext cx="1093620" cy="1093620"/>
          </a:xfrm>
          <a:prstGeom prst="rect">
            <a:avLst/>
          </a:prstGeom>
        </p:spPr>
      </p:pic>
    </p:spTree>
    <p:extLst>
      <p:ext uri="{BB962C8B-B14F-4D97-AF65-F5344CB8AC3E}">
        <p14:creationId xmlns:p14="http://schemas.microsoft.com/office/powerpoint/2010/main" val="105443686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4DB06A-6BA2-964C-B9E5-554ADF598308}"/>
              </a:ext>
            </a:extLst>
          </p:cNvPr>
          <p:cNvPicPr>
            <a:picLocks noChangeAspect="1"/>
          </p:cNvPicPr>
          <p:nvPr/>
        </p:nvPicPr>
        <p:blipFill>
          <a:blip r:embed="rId3"/>
          <a:stretch>
            <a:fillRect/>
          </a:stretch>
        </p:blipFill>
        <p:spPr>
          <a:xfrm>
            <a:off x="4508616" y="1042419"/>
            <a:ext cx="4389336" cy="3868404"/>
          </a:xfrm>
          <a:prstGeom prst="rect">
            <a:avLst/>
          </a:prstGeom>
        </p:spPr>
      </p:pic>
      <p:sp>
        <p:nvSpPr>
          <p:cNvPr id="2" name="Title 1">
            <a:extLst>
              <a:ext uri="{FF2B5EF4-FFF2-40B4-BE49-F238E27FC236}">
                <a16:creationId xmlns:a16="http://schemas.microsoft.com/office/drawing/2014/main" id="{A343E3EA-5C66-F54D-898C-DACDCCEC0934}"/>
              </a:ext>
            </a:extLst>
          </p:cNvPr>
          <p:cNvSpPr>
            <a:spLocks noGrp="1"/>
          </p:cNvSpPr>
          <p:nvPr>
            <p:ph type="title"/>
          </p:nvPr>
        </p:nvSpPr>
        <p:spPr/>
        <p:txBody>
          <a:bodyPr/>
          <a:lstStyle/>
          <a:p>
            <a:r>
              <a:rPr lang="en-FR" dirty="0"/>
              <a:t>Step</a:t>
            </a:r>
          </a:p>
        </p:txBody>
      </p:sp>
      <p:pic>
        <p:nvPicPr>
          <p:cNvPr id="4" name="Picture 2">
            <a:extLst>
              <a:ext uri="{FF2B5EF4-FFF2-40B4-BE49-F238E27FC236}">
                <a16:creationId xmlns:a16="http://schemas.microsoft.com/office/drawing/2014/main" id="{AC77A158-0022-2349-8392-3E6A2AB44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363" y="1225943"/>
            <a:ext cx="2079210" cy="2079210"/>
          </a:xfrm>
          <a:prstGeom prst="rect">
            <a:avLst/>
          </a:prstGeom>
          <a:noFill/>
          <a:extLst>
            <a:ext uri="{909E8E84-426E-40DD-AFC4-6F175D3DCCD1}">
              <a14:hiddenFill xmlns:a14="http://schemas.microsoft.com/office/drawing/2010/main">
                <a:solidFill>
                  <a:srgbClr val="FFFFFF"/>
                </a:solidFill>
              </a14:hiddenFill>
            </a:ext>
          </a:extLst>
        </p:spPr>
      </p:pic>
      <p:sp>
        <p:nvSpPr>
          <p:cNvPr id="5" name="Equal 4">
            <a:extLst>
              <a:ext uri="{FF2B5EF4-FFF2-40B4-BE49-F238E27FC236}">
                <a16:creationId xmlns:a16="http://schemas.microsoft.com/office/drawing/2014/main" id="{027911BD-8873-4048-886D-B1A1A6FB2A33}"/>
              </a:ext>
            </a:extLst>
          </p:cNvPr>
          <p:cNvSpPr/>
          <p:nvPr/>
        </p:nvSpPr>
        <p:spPr>
          <a:xfrm flipV="1">
            <a:off x="2100846" y="3458778"/>
            <a:ext cx="229254" cy="17312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200">
              <a:solidFill>
                <a:srgbClr val="FFFFFF"/>
              </a:solidFill>
              <a:latin typeface="IBM Plex Sans"/>
              <a:sym typeface="Helvetica Light"/>
            </a:endParaRPr>
          </a:p>
        </p:txBody>
      </p:sp>
      <p:sp>
        <p:nvSpPr>
          <p:cNvPr id="6" name="TextBox 5">
            <a:extLst>
              <a:ext uri="{FF2B5EF4-FFF2-40B4-BE49-F238E27FC236}">
                <a16:creationId xmlns:a16="http://schemas.microsoft.com/office/drawing/2014/main" id="{39AA5A2C-037B-8E4C-AF3A-69EE9698C348}"/>
              </a:ext>
            </a:extLst>
          </p:cNvPr>
          <p:cNvSpPr txBox="1"/>
          <p:nvPr/>
        </p:nvSpPr>
        <p:spPr>
          <a:xfrm>
            <a:off x="1358363" y="3412612"/>
            <a:ext cx="655085" cy="323165"/>
          </a:xfrm>
          <a:prstGeom prst="rect">
            <a:avLst/>
          </a:prstGeom>
          <a:noFill/>
        </p:spPr>
        <p:txBody>
          <a:bodyPr wrap="square" rtlCol="0">
            <a:spAutoFit/>
          </a:bodyPr>
          <a:lstStyle/>
          <a:p>
            <a:pPr defTabSz="342900">
              <a:defRPr/>
            </a:pPr>
            <a:r>
              <a:rPr lang="en-US" sz="1500" b="1" dirty="0">
                <a:solidFill>
                  <a:srgbClr val="FFFFFF"/>
                </a:solidFill>
                <a:latin typeface="IBM Plex Sans"/>
                <a:sym typeface="Helvetica Light"/>
              </a:rPr>
              <a:t>Step</a:t>
            </a:r>
          </a:p>
        </p:txBody>
      </p:sp>
      <p:sp>
        <p:nvSpPr>
          <p:cNvPr id="7" name="TextBox 6">
            <a:extLst>
              <a:ext uri="{FF2B5EF4-FFF2-40B4-BE49-F238E27FC236}">
                <a16:creationId xmlns:a16="http://schemas.microsoft.com/office/drawing/2014/main" id="{89D41B2D-E7C7-E242-94E4-36E4E974B2EB}"/>
              </a:ext>
            </a:extLst>
          </p:cNvPr>
          <p:cNvSpPr txBox="1"/>
          <p:nvPr/>
        </p:nvSpPr>
        <p:spPr>
          <a:xfrm>
            <a:off x="2417498" y="3412612"/>
            <a:ext cx="1114372" cy="323165"/>
          </a:xfrm>
          <a:prstGeom prst="rect">
            <a:avLst/>
          </a:prstGeom>
          <a:noFill/>
        </p:spPr>
        <p:txBody>
          <a:bodyPr wrap="square" rtlCol="0">
            <a:spAutoFit/>
          </a:bodyPr>
          <a:lstStyle/>
          <a:p>
            <a:pPr defTabSz="342900">
              <a:defRPr/>
            </a:pPr>
            <a:r>
              <a:rPr lang="en-US" sz="1500" b="1" dirty="0">
                <a:solidFill>
                  <a:srgbClr val="FFFFFF"/>
                </a:solidFill>
                <a:latin typeface="IBM Plex Sans"/>
                <a:sym typeface="Helvetica Light"/>
              </a:rPr>
              <a:t>Container</a:t>
            </a:r>
          </a:p>
        </p:txBody>
      </p:sp>
    </p:spTree>
    <p:extLst>
      <p:ext uri="{BB962C8B-B14F-4D97-AF65-F5344CB8AC3E}">
        <p14:creationId xmlns:p14="http://schemas.microsoft.com/office/powerpoint/2010/main" val="204379157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3E3EA-5C66-F54D-898C-DACDCCEC0934}"/>
              </a:ext>
            </a:extLst>
          </p:cNvPr>
          <p:cNvSpPr>
            <a:spLocks noGrp="1"/>
          </p:cNvSpPr>
          <p:nvPr>
            <p:ph type="title"/>
          </p:nvPr>
        </p:nvSpPr>
        <p:spPr/>
        <p:txBody>
          <a:bodyPr/>
          <a:lstStyle/>
          <a:p>
            <a:r>
              <a:rPr lang="en-FR" dirty="0"/>
              <a:t>Task</a:t>
            </a:r>
          </a:p>
        </p:txBody>
      </p:sp>
      <p:sp>
        <p:nvSpPr>
          <p:cNvPr id="4" name="Equal 4">
            <a:extLst>
              <a:ext uri="{FF2B5EF4-FFF2-40B4-BE49-F238E27FC236}">
                <a16:creationId xmlns:a16="http://schemas.microsoft.com/office/drawing/2014/main" id="{B08968C2-C647-E540-A7C6-B787511E366F}"/>
              </a:ext>
            </a:extLst>
          </p:cNvPr>
          <p:cNvSpPr/>
          <p:nvPr/>
        </p:nvSpPr>
        <p:spPr>
          <a:xfrm flipV="1">
            <a:off x="2502509" y="3912659"/>
            <a:ext cx="211951" cy="17312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a:solidFill>
                <a:srgbClr val="FFFFFF"/>
              </a:solidFill>
              <a:latin typeface="IBM Plex Sans"/>
              <a:sym typeface="Helvetica Light"/>
            </a:endParaRPr>
          </a:p>
        </p:txBody>
      </p:sp>
      <p:sp>
        <p:nvSpPr>
          <p:cNvPr id="5" name="TextBox 4">
            <a:extLst>
              <a:ext uri="{FF2B5EF4-FFF2-40B4-BE49-F238E27FC236}">
                <a16:creationId xmlns:a16="http://schemas.microsoft.com/office/drawing/2014/main" id="{E254E8A6-0F00-EF49-9816-D8CA22B43EEE}"/>
              </a:ext>
            </a:extLst>
          </p:cNvPr>
          <p:cNvSpPr txBox="1"/>
          <p:nvPr/>
        </p:nvSpPr>
        <p:spPr>
          <a:xfrm>
            <a:off x="1799318" y="3854951"/>
            <a:ext cx="865569" cy="346249"/>
          </a:xfrm>
          <a:prstGeom prst="rect">
            <a:avLst/>
          </a:prstGeom>
          <a:noFill/>
        </p:spPr>
        <p:txBody>
          <a:bodyPr wrap="square" rtlCol="0">
            <a:spAutoFit/>
          </a:bodyPr>
          <a:lstStyle/>
          <a:p>
            <a:pPr defTabSz="342900">
              <a:defRPr/>
            </a:pPr>
            <a:r>
              <a:rPr lang="en-US" sz="1650" b="1" dirty="0">
                <a:solidFill>
                  <a:srgbClr val="FFFFFF"/>
                </a:solidFill>
                <a:latin typeface="IBM Plex Sans"/>
                <a:sym typeface="Helvetica Light"/>
              </a:rPr>
              <a:t>Task</a:t>
            </a:r>
          </a:p>
        </p:txBody>
      </p:sp>
      <p:sp>
        <p:nvSpPr>
          <p:cNvPr id="6" name="TextBox 5">
            <a:extLst>
              <a:ext uri="{FF2B5EF4-FFF2-40B4-BE49-F238E27FC236}">
                <a16:creationId xmlns:a16="http://schemas.microsoft.com/office/drawing/2014/main" id="{105C4D8C-B18F-5D44-9BA7-65978060F2EC}"/>
              </a:ext>
            </a:extLst>
          </p:cNvPr>
          <p:cNvSpPr txBox="1"/>
          <p:nvPr/>
        </p:nvSpPr>
        <p:spPr>
          <a:xfrm>
            <a:off x="2808006" y="3854951"/>
            <a:ext cx="689516" cy="346249"/>
          </a:xfrm>
          <a:prstGeom prst="rect">
            <a:avLst/>
          </a:prstGeom>
          <a:noFill/>
        </p:spPr>
        <p:txBody>
          <a:bodyPr wrap="square" rtlCol="0">
            <a:spAutoFit/>
          </a:bodyPr>
          <a:lstStyle/>
          <a:p>
            <a:pPr defTabSz="342900">
              <a:defRPr/>
            </a:pPr>
            <a:r>
              <a:rPr lang="en-US" sz="1650" b="1" dirty="0">
                <a:solidFill>
                  <a:srgbClr val="FFFFFF"/>
                </a:solidFill>
                <a:latin typeface="IBM Plex Sans"/>
                <a:sym typeface="Helvetica Light"/>
              </a:rPr>
              <a:t>Pod</a:t>
            </a:r>
          </a:p>
        </p:txBody>
      </p:sp>
      <p:pic>
        <p:nvPicPr>
          <p:cNvPr id="7" name="Picture 7">
            <a:extLst>
              <a:ext uri="{FF2B5EF4-FFF2-40B4-BE49-F238E27FC236}">
                <a16:creationId xmlns:a16="http://schemas.microsoft.com/office/drawing/2014/main" id="{B73F4E22-55F9-4C4A-86FE-CA624EB621A7}"/>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99297" y="1868805"/>
            <a:ext cx="1698225" cy="16517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C6641EB2-1029-DF49-A2BD-CCD4029614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6076" y="2661777"/>
            <a:ext cx="463146" cy="4631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84F7B14-CAF3-E149-B0D6-077CE3B2E4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2326" y="2661777"/>
            <a:ext cx="463146" cy="4631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BC2A2290-9B63-1D4F-9672-06123F51CF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768" y="2661777"/>
            <a:ext cx="463146" cy="463146"/>
          </a:xfrm>
          <a:prstGeom prst="rect">
            <a:avLst/>
          </a:prstGeom>
          <a:noFill/>
          <a:extLst>
            <a:ext uri="{909E8E84-426E-40DD-AFC4-6F175D3DCCD1}">
              <a14:hiddenFill xmlns:a14="http://schemas.microsoft.com/office/drawing/2010/main">
                <a:solidFill>
                  <a:srgbClr val="FFFFFF"/>
                </a:solidFill>
              </a14:hiddenFill>
            </a:ext>
          </a:extLst>
        </p:spPr>
      </p:pic>
      <p:sp>
        <p:nvSpPr>
          <p:cNvPr id="11" name="Can 10">
            <a:extLst>
              <a:ext uri="{FF2B5EF4-FFF2-40B4-BE49-F238E27FC236}">
                <a16:creationId xmlns:a16="http://schemas.microsoft.com/office/drawing/2014/main" id="{FF5834B6-B711-AB44-A1A4-26D9069B556E}"/>
              </a:ext>
            </a:extLst>
          </p:cNvPr>
          <p:cNvSpPr/>
          <p:nvPr/>
        </p:nvSpPr>
        <p:spPr>
          <a:xfrm>
            <a:off x="1994382" y="2297459"/>
            <a:ext cx="1266444" cy="364318"/>
          </a:xfrm>
          <a:prstGeom prst="ca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r>
              <a:rPr lang="en-US" sz="525" dirty="0">
                <a:solidFill>
                  <a:srgbClr val="0065C1">
                    <a:lumMod val="75000"/>
                  </a:srgbClr>
                </a:solidFill>
                <a:latin typeface="IBM Plex Sans"/>
                <a:sym typeface="Helvetica Light"/>
              </a:rPr>
              <a:t>Tekton Internal Workspace</a:t>
            </a:r>
          </a:p>
          <a:p>
            <a:pPr algn="ctr" defTabSz="342900">
              <a:defRPr/>
            </a:pPr>
            <a:r>
              <a:rPr lang="en-US" sz="525" dirty="0">
                <a:solidFill>
                  <a:srgbClr val="0065C1">
                    <a:lumMod val="75000"/>
                  </a:srgbClr>
                </a:solidFill>
                <a:latin typeface="IBM Plex Sans"/>
                <a:sym typeface="Helvetica Light"/>
              </a:rPr>
              <a:t>/workspace</a:t>
            </a:r>
          </a:p>
        </p:txBody>
      </p:sp>
      <p:sp>
        <p:nvSpPr>
          <p:cNvPr id="12" name="TextBox 11">
            <a:extLst>
              <a:ext uri="{FF2B5EF4-FFF2-40B4-BE49-F238E27FC236}">
                <a16:creationId xmlns:a16="http://schemas.microsoft.com/office/drawing/2014/main" id="{6969FC4C-0963-6843-BDB4-014E8EC28104}"/>
              </a:ext>
            </a:extLst>
          </p:cNvPr>
          <p:cNvSpPr txBox="1"/>
          <p:nvPr/>
        </p:nvSpPr>
        <p:spPr>
          <a:xfrm>
            <a:off x="1970267" y="3093892"/>
            <a:ext cx="1335186" cy="173124"/>
          </a:xfrm>
          <a:prstGeom prst="rect">
            <a:avLst/>
          </a:prstGeom>
          <a:noFill/>
        </p:spPr>
        <p:txBody>
          <a:bodyPr wrap="square" rtlCol="0">
            <a:spAutoFit/>
          </a:bodyPr>
          <a:lstStyle/>
          <a:p>
            <a:pPr algn="ctr" defTabSz="342900">
              <a:defRPr/>
            </a:pPr>
            <a:r>
              <a:rPr lang="en-US" sz="525" dirty="0">
                <a:solidFill>
                  <a:srgbClr val="242127"/>
                </a:solidFill>
                <a:latin typeface="IBM Plex Sans"/>
                <a:sym typeface="Helvetica Light"/>
              </a:rPr>
              <a:t>sequence of steps</a:t>
            </a:r>
          </a:p>
        </p:txBody>
      </p:sp>
      <p:pic>
        <p:nvPicPr>
          <p:cNvPr id="3" name="Picture 2">
            <a:extLst>
              <a:ext uri="{FF2B5EF4-FFF2-40B4-BE49-F238E27FC236}">
                <a16:creationId xmlns:a16="http://schemas.microsoft.com/office/drawing/2014/main" id="{FD6A675C-734D-F246-9D5D-C765552539A5}"/>
              </a:ext>
            </a:extLst>
          </p:cNvPr>
          <p:cNvPicPr>
            <a:picLocks noChangeAspect="1"/>
          </p:cNvPicPr>
          <p:nvPr/>
        </p:nvPicPr>
        <p:blipFill>
          <a:blip r:embed="rId5"/>
          <a:stretch>
            <a:fillRect/>
          </a:stretch>
        </p:blipFill>
        <p:spPr>
          <a:xfrm>
            <a:off x="4563010" y="1184129"/>
            <a:ext cx="4248481" cy="3744266"/>
          </a:xfrm>
          <a:prstGeom prst="rect">
            <a:avLst/>
          </a:prstGeom>
          <a:ln w="57150">
            <a:solidFill>
              <a:srgbClr val="FF0000"/>
            </a:solidFill>
          </a:ln>
        </p:spPr>
      </p:pic>
      <p:sp>
        <p:nvSpPr>
          <p:cNvPr id="15" name="Rectangle 14">
            <a:extLst>
              <a:ext uri="{FF2B5EF4-FFF2-40B4-BE49-F238E27FC236}">
                <a16:creationId xmlns:a16="http://schemas.microsoft.com/office/drawing/2014/main" id="{1E2D3D92-009A-7A45-B2E9-F2A36157AF9D}"/>
              </a:ext>
            </a:extLst>
          </p:cNvPr>
          <p:cNvSpPr/>
          <p:nvPr/>
        </p:nvSpPr>
        <p:spPr>
          <a:xfrm>
            <a:off x="4972562" y="1387725"/>
            <a:ext cx="389498" cy="261850"/>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226454962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3E3EA-5C66-F54D-898C-DACDCCEC0934}"/>
              </a:ext>
            </a:extLst>
          </p:cNvPr>
          <p:cNvSpPr>
            <a:spLocks noGrp="1"/>
          </p:cNvSpPr>
          <p:nvPr>
            <p:ph type="title"/>
          </p:nvPr>
        </p:nvSpPr>
        <p:spPr/>
        <p:txBody>
          <a:bodyPr/>
          <a:lstStyle/>
          <a:p>
            <a:r>
              <a:rPr lang="en-FR" dirty="0"/>
              <a:t>Pipeline</a:t>
            </a:r>
          </a:p>
        </p:txBody>
      </p:sp>
      <p:pic>
        <p:nvPicPr>
          <p:cNvPr id="24" name="Picture 23">
            <a:extLst>
              <a:ext uri="{FF2B5EF4-FFF2-40B4-BE49-F238E27FC236}">
                <a16:creationId xmlns:a16="http://schemas.microsoft.com/office/drawing/2014/main" id="{6052BA38-B167-5E40-B481-6697C944DEA1}"/>
              </a:ext>
            </a:extLst>
          </p:cNvPr>
          <p:cNvPicPr>
            <a:picLocks noChangeAspect="1"/>
          </p:cNvPicPr>
          <p:nvPr/>
        </p:nvPicPr>
        <p:blipFill>
          <a:blip r:embed="rId3"/>
          <a:stretch>
            <a:fillRect/>
          </a:stretch>
        </p:blipFill>
        <p:spPr>
          <a:xfrm>
            <a:off x="5483593" y="1123801"/>
            <a:ext cx="2971121" cy="3703239"/>
          </a:xfrm>
          <a:prstGeom prst="rect">
            <a:avLst/>
          </a:prstGeom>
        </p:spPr>
      </p:pic>
      <p:pic>
        <p:nvPicPr>
          <p:cNvPr id="3" name="Picture 2">
            <a:extLst>
              <a:ext uri="{FF2B5EF4-FFF2-40B4-BE49-F238E27FC236}">
                <a16:creationId xmlns:a16="http://schemas.microsoft.com/office/drawing/2014/main" id="{4FD6066A-2C89-2847-BB59-C072497CB5F1}"/>
              </a:ext>
            </a:extLst>
          </p:cNvPr>
          <p:cNvPicPr>
            <a:picLocks noChangeAspect="1"/>
          </p:cNvPicPr>
          <p:nvPr/>
        </p:nvPicPr>
        <p:blipFill>
          <a:blip r:embed="rId4"/>
          <a:stretch>
            <a:fillRect/>
          </a:stretch>
        </p:blipFill>
        <p:spPr>
          <a:xfrm>
            <a:off x="500496" y="1692635"/>
            <a:ext cx="4381500" cy="2319338"/>
          </a:xfrm>
          <a:prstGeom prst="rect">
            <a:avLst/>
          </a:prstGeom>
        </p:spPr>
      </p:pic>
      <p:sp>
        <p:nvSpPr>
          <p:cNvPr id="25" name="Rectangle 24">
            <a:extLst>
              <a:ext uri="{FF2B5EF4-FFF2-40B4-BE49-F238E27FC236}">
                <a16:creationId xmlns:a16="http://schemas.microsoft.com/office/drawing/2014/main" id="{B50EC744-4C42-BF4F-A22C-4B357C618B28}"/>
              </a:ext>
            </a:extLst>
          </p:cNvPr>
          <p:cNvSpPr/>
          <p:nvPr/>
        </p:nvSpPr>
        <p:spPr>
          <a:xfrm>
            <a:off x="5980129" y="1223097"/>
            <a:ext cx="628489" cy="261850"/>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419717586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AD00B-0332-4342-A419-A6CF7184FB21}"/>
              </a:ext>
            </a:extLst>
          </p:cNvPr>
          <p:cNvSpPr>
            <a:spLocks noGrp="1"/>
          </p:cNvSpPr>
          <p:nvPr>
            <p:ph type="title"/>
          </p:nvPr>
        </p:nvSpPr>
        <p:spPr/>
        <p:txBody>
          <a:bodyPr/>
          <a:lstStyle/>
          <a:p>
            <a:r>
              <a:rPr lang="en-FR" dirty="0"/>
              <a:t>PipelineRun</a:t>
            </a:r>
          </a:p>
        </p:txBody>
      </p:sp>
      <p:pic>
        <p:nvPicPr>
          <p:cNvPr id="4" name="Picture 3">
            <a:extLst>
              <a:ext uri="{FF2B5EF4-FFF2-40B4-BE49-F238E27FC236}">
                <a16:creationId xmlns:a16="http://schemas.microsoft.com/office/drawing/2014/main" id="{9E6419F3-8ED3-FA4A-A7D5-15E989B8DE8E}"/>
              </a:ext>
            </a:extLst>
          </p:cNvPr>
          <p:cNvPicPr>
            <a:picLocks noChangeAspect="1"/>
          </p:cNvPicPr>
          <p:nvPr/>
        </p:nvPicPr>
        <p:blipFill>
          <a:blip r:embed="rId2"/>
          <a:stretch>
            <a:fillRect/>
          </a:stretch>
        </p:blipFill>
        <p:spPr>
          <a:xfrm>
            <a:off x="4400931" y="1739357"/>
            <a:ext cx="4452639" cy="2344270"/>
          </a:xfrm>
          <a:prstGeom prst="rect">
            <a:avLst/>
          </a:prstGeom>
        </p:spPr>
      </p:pic>
      <p:pic>
        <p:nvPicPr>
          <p:cNvPr id="3" name="Picture 2">
            <a:extLst>
              <a:ext uri="{FF2B5EF4-FFF2-40B4-BE49-F238E27FC236}">
                <a16:creationId xmlns:a16="http://schemas.microsoft.com/office/drawing/2014/main" id="{10FA4C0A-9B31-0E43-8863-E4D9817ECF40}"/>
              </a:ext>
            </a:extLst>
          </p:cNvPr>
          <p:cNvPicPr>
            <a:picLocks noChangeAspect="1"/>
          </p:cNvPicPr>
          <p:nvPr/>
        </p:nvPicPr>
        <p:blipFill>
          <a:blip r:embed="rId3"/>
          <a:stretch>
            <a:fillRect/>
          </a:stretch>
        </p:blipFill>
        <p:spPr>
          <a:xfrm>
            <a:off x="383381" y="1075548"/>
            <a:ext cx="3805238" cy="3671888"/>
          </a:xfrm>
          <a:prstGeom prst="rect">
            <a:avLst/>
          </a:prstGeom>
        </p:spPr>
      </p:pic>
      <p:sp>
        <p:nvSpPr>
          <p:cNvPr id="5" name="Rectangle 4">
            <a:extLst>
              <a:ext uri="{FF2B5EF4-FFF2-40B4-BE49-F238E27FC236}">
                <a16:creationId xmlns:a16="http://schemas.microsoft.com/office/drawing/2014/main" id="{65610EE0-F6DA-4142-B0E6-07659973CF98}"/>
              </a:ext>
            </a:extLst>
          </p:cNvPr>
          <p:cNvSpPr/>
          <p:nvPr/>
        </p:nvSpPr>
        <p:spPr>
          <a:xfrm>
            <a:off x="5138465" y="2685057"/>
            <a:ext cx="1740317" cy="261850"/>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8" name="Rectangle 7">
            <a:extLst>
              <a:ext uri="{FF2B5EF4-FFF2-40B4-BE49-F238E27FC236}">
                <a16:creationId xmlns:a16="http://schemas.microsoft.com/office/drawing/2014/main" id="{6DB1FA10-F66C-DC49-A384-3F8B820FBDA0}"/>
              </a:ext>
            </a:extLst>
          </p:cNvPr>
          <p:cNvSpPr/>
          <p:nvPr/>
        </p:nvSpPr>
        <p:spPr>
          <a:xfrm>
            <a:off x="4852555" y="1925394"/>
            <a:ext cx="784513" cy="261850"/>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311612169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3E3EA-5C66-F54D-898C-DACDCCEC0934}"/>
              </a:ext>
            </a:extLst>
          </p:cNvPr>
          <p:cNvSpPr>
            <a:spLocks noGrp="1"/>
          </p:cNvSpPr>
          <p:nvPr>
            <p:ph type="title"/>
          </p:nvPr>
        </p:nvSpPr>
        <p:spPr/>
        <p:txBody>
          <a:bodyPr/>
          <a:lstStyle/>
          <a:p>
            <a:r>
              <a:rPr lang="en-FR" dirty="0"/>
              <a:t>Trigger</a:t>
            </a:r>
          </a:p>
        </p:txBody>
      </p:sp>
      <p:pic>
        <p:nvPicPr>
          <p:cNvPr id="28" name="Picture 27">
            <a:extLst>
              <a:ext uri="{FF2B5EF4-FFF2-40B4-BE49-F238E27FC236}">
                <a16:creationId xmlns:a16="http://schemas.microsoft.com/office/drawing/2014/main" id="{20C629A9-5CC1-DD45-8C20-848297801427}"/>
              </a:ext>
            </a:extLst>
          </p:cNvPr>
          <p:cNvPicPr>
            <a:picLocks noChangeAspect="1"/>
          </p:cNvPicPr>
          <p:nvPr/>
        </p:nvPicPr>
        <p:blipFill>
          <a:blip r:embed="rId3"/>
          <a:stretch>
            <a:fillRect/>
          </a:stretch>
        </p:blipFill>
        <p:spPr>
          <a:xfrm>
            <a:off x="0" y="1018660"/>
            <a:ext cx="9144000" cy="3596337"/>
          </a:xfrm>
          <a:prstGeom prst="rect">
            <a:avLst/>
          </a:prstGeom>
        </p:spPr>
      </p:pic>
    </p:spTree>
    <p:extLst>
      <p:ext uri="{BB962C8B-B14F-4D97-AF65-F5344CB8AC3E}">
        <p14:creationId xmlns:p14="http://schemas.microsoft.com/office/powerpoint/2010/main" val="32707566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3E3EA-5C66-F54D-898C-DACDCCEC0934}"/>
              </a:ext>
            </a:extLst>
          </p:cNvPr>
          <p:cNvSpPr>
            <a:spLocks noGrp="1"/>
          </p:cNvSpPr>
          <p:nvPr>
            <p:ph type="title"/>
          </p:nvPr>
        </p:nvSpPr>
        <p:spPr/>
        <p:txBody>
          <a:bodyPr/>
          <a:lstStyle/>
          <a:p>
            <a:r>
              <a:rPr lang="en-FR" dirty="0"/>
              <a:t>Catalog &amp; Hub</a:t>
            </a:r>
          </a:p>
        </p:txBody>
      </p:sp>
      <p:sp>
        <p:nvSpPr>
          <p:cNvPr id="3" name="Text Placeholder 2">
            <a:extLst>
              <a:ext uri="{FF2B5EF4-FFF2-40B4-BE49-F238E27FC236}">
                <a16:creationId xmlns:a16="http://schemas.microsoft.com/office/drawing/2014/main" id="{12D3F378-6663-494A-82FC-2B0B0D363847}"/>
              </a:ext>
            </a:extLst>
          </p:cNvPr>
          <p:cNvSpPr>
            <a:spLocks noGrp="1"/>
          </p:cNvSpPr>
          <p:nvPr>
            <p:ph type="body" idx="1"/>
          </p:nvPr>
        </p:nvSpPr>
        <p:spPr>
          <a:xfrm>
            <a:off x="0" y="1256541"/>
            <a:ext cx="2743200" cy="388450"/>
          </a:xfrm>
        </p:spPr>
        <p:txBody>
          <a:bodyPr>
            <a:normAutofit fontScale="92500" lnSpcReduction="10000"/>
          </a:bodyPr>
          <a:lstStyle/>
          <a:p>
            <a:r>
              <a:rPr lang="en-GB" b="1" dirty="0">
                <a:hlinkClick r:id="rId2"/>
              </a:rPr>
              <a:t>https://hub.tekton.dev</a:t>
            </a:r>
            <a:endParaRPr lang="en-FR" b="1" dirty="0"/>
          </a:p>
        </p:txBody>
      </p:sp>
      <p:pic>
        <p:nvPicPr>
          <p:cNvPr id="4" name="Picture 3">
            <a:extLst>
              <a:ext uri="{FF2B5EF4-FFF2-40B4-BE49-F238E27FC236}">
                <a16:creationId xmlns:a16="http://schemas.microsoft.com/office/drawing/2014/main" id="{8BFA0DAB-4992-D14B-9080-21B263B9D115}"/>
              </a:ext>
            </a:extLst>
          </p:cNvPr>
          <p:cNvPicPr>
            <a:picLocks noChangeAspect="1"/>
          </p:cNvPicPr>
          <p:nvPr/>
        </p:nvPicPr>
        <p:blipFill>
          <a:blip r:embed="rId3"/>
          <a:stretch>
            <a:fillRect/>
          </a:stretch>
        </p:blipFill>
        <p:spPr>
          <a:xfrm>
            <a:off x="3109763" y="1018659"/>
            <a:ext cx="5923747" cy="4073675"/>
          </a:xfrm>
          <a:prstGeom prst="rect">
            <a:avLst/>
          </a:prstGeom>
        </p:spPr>
      </p:pic>
    </p:spTree>
    <p:extLst>
      <p:ext uri="{BB962C8B-B14F-4D97-AF65-F5344CB8AC3E}">
        <p14:creationId xmlns:p14="http://schemas.microsoft.com/office/powerpoint/2010/main" val="404211656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3E3EA-5C66-F54D-898C-DACDCCEC0934}"/>
              </a:ext>
            </a:extLst>
          </p:cNvPr>
          <p:cNvSpPr>
            <a:spLocks noGrp="1"/>
          </p:cNvSpPr>
          <p:nvPr>
            <p:ph type="title"/>
          </p:nvPr>
        </p:nvSpPr>
        <p:spPr/>
        <p:txBody>
          <a:bodyPr/>
          <a:lstStyle/>
          <a:p>
            <a:r>
              <a:rPr lang="en-FR" dirty="0"/>
              <a:t>Concepts Summary</a:t>
            </a:r>
          </a:p>
        </p:txBody>
      </p:sp>
      <p:pic>
        <p:nvPicPr>
          <p:cNvPr id="4" name="Picture 3">
            <a:extLst>
              <a:ext uri="{FF2B5EF4-FFF2-40B4-BE49-F238E27FC236}">
                <a16:creationId xmlns:a16="http://schemas.microsoft.com/office/drawing/2014/main" id="{617DB7DE-D22E-2547-9D71-1BFF0FDD8948}"/>
              </a:ext>
            </a:extLst>
          </p:cNvPr>
          <p:cNvPicPr>
            <a:picLocks noChangeAspect="1"/>
          </p:cNvPicPr>
          <p:nvPr/>
        </p:nvPicPr>
        <p:blipFill>
          <a:blip r:embed="rId2"/>
          <a:stretch>
            <a:fillRect/>
          </a:stretch>
        </p:blipFill>
        <p:spPr>
          <a:xfrm>
            <a:off x="864653" y="1171255"/>
            <a:ext cx="7414693" cy="3831826"/>
          </a:xfrm>
          <a:prstGeom prst="rect">
            <a:avLst/>
          </a:prstGeom>
        </p:spPr>
      </p:pic>
    </p:spTree>
    <p:extLst>
      <p:ext uri="{BB962C8B-B14F-4D97-AF65-F5344CB8AC3E}">
        <p14:creationId xmlns:p14="http://schemas.microsoft.com/office/powerpoint/2010/main" val="240619351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31E96D-CE75-5745-BA67-7C192D97D8F7}"/>
              </a:ext>
            </a:extLst>
          </p:cNvPr>
          <p:cNvSpPr/>
          <p:nvPr/>
        </p:nvSpPr>
        <p:spPr>
          <a:xfrm>
            <a:off x="0" y="0"/>
            <a:ext cx="9144000" cy="4387065"/>
          </a:xfrm>
          <a:prstGeom prst="rect">
            <a:avLst/>
          </a:prstGeom>
          <a:solidFill>
            <a:srgbClr val="FF0000"/>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FR"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 name="Google Shape;7282;p612">
            <a:extLst>
              <a:ext uri="{FF2B5EF4-FFF2-40B4-BE49-F238E27FC236}">
                <a16:creationId xmlns:a16="http://schemas.microsoft.com/office/drawing/2014/main" id="{3C8FC829-96A5-534C-AB91-D6CE15C1938A}"/>
              </a:ext>
            </a:extLst>
          </p:cNvPr>
          <p:cNvSpPr txBox="1">
            <a:spLocks/>
          </p:cNvSpPr>
          <p:nvPr/>
        </p:nvSpPr>
        <p:spPr>
          <a:xfrm>
            <a:off x="718414" y="971787"/>
            <a:ext cx="7707169" cy="499200"/>
          </a:xfrm>
          <a:prstGeom prst="rect">
            <a:avLst/>
          </a:prstGeom>
        </p:spPr>
        <p:txBody>
          <a:bodyPr spcFirstLastPara="1" vert="horz" wrap="square"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IBM Plex Sans" panose="020B0503050203000203" pitchFamily="34" charset="0"/>
                <a:ea typeface="IBM Plex Sans" panose="020B0503050203000203" pitchFamily="34" charset="0"/>
                <a:cs typeface="Arial" charset="0"/>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FFFFFF"/>
                </a:solidFill>
                <a:effectLst/>
                <a:uLnTx/>
                <a:uFillTx/>
                <a:latin typeface="IBM Plex Sans" panose="020B0503050203000203" pitchFamily="34" charset="0"/>
                <a:cs typeface="Arial" charset="0"/>
              </a:rPr>
              <a:t>Example</a:t>
            </a:r>
          </a:p>
        </p:txBody>
      </p:sp>
      <p:pic>
        <p:nvPicPr>
          <p:cNvPr id="7" name="Picture 6">
            <a:extLst>
              <a:ext uri="{FF2B5EF4-FFF2-40B4-BE49-F238E27FC236}">
                <a16:creationId xmlns:a16="http://schemas.microsoft.com/office/drawing/2014/main" id="{13DD121B-C7B4-1047-BC12-991AFBF28CF7}"/>
              </a:ext>
            </a:extLst>
          </p:cNvPr>
          <p:cNvPicPr>
            <a:picLocks noChangeAspect="1"/>
          </p:cNvPicPr>
          <p:nvPr/>
        </p:nvPicPr>
        <p:blipFill>
          <a:blip r:embed="rId3"/>
          <a:stretch>
            <a:fillRect/>
          </a:stretch>
        </p:blipFill>
        <p:spPr>
          <a:xfrm>
            <a:off x="7907124" y="4541178"/>
            <a:ext cx="1036919" cy="437936"/>
          </a:xfrm>
          <a:prstGeom prst="rect">
            <a:avLst/>
          </a:prstGeom>
        </p:spPr>
      </p:pic>
      <p:pic>
        <p:nvPicPr>
          <p:cNvPr id="8" name="Picture 7">
            <a:extLst>
              <a:ext uri="{FF2B5EF4-FFF2-40B4-BE49-F238E27FC236}">
                <a16:creationId xmlns:a16="http://schemas.microsoft.com/office/drawing/2014/main" id="{659C843B-7B47-154B-A3B1-F8CE7191927C}"/>
              </a:ext>
            </a:extLst>
          </p:cNvPr>
          <p:cNvPicPr>
            <a:picLocks noChangeAspect="1"/>
          </p:cNvPicPr>
          <p:nvPr/>
        </p:nvPicPr>
        <p:blipFill>
          <a:blip r:embed="rId4"/>
          <a:stretch>
            <a:fillRect/>
          </a:stretch>
        </p:blipFill>
        <p:spPr>
          <a:xfrm>
            <a:off x="6949692" y="4541178"/>
            <a:ext cx="957432" cy="481249"/>
          </a:xfrm>
          <a:prstGeom prst="rect">
            <a:avLst/>
          </a:prstGeom>
        </p:spPr>
      </p:pic>
      <p:pic>
        <p:nvPicPr>
          <p:cNvPr id="2" name="Picture 1">
            <a:extLst>
              <a:ext uri="{FF2B5EF4-FFF2-40B4-BE49-F238E27FC236}">
                <a16:creationId xmlns:a16="http://schemas.microsoft.com/office/drawing/2014/main" id="{DFF05AA6-72F2-1D40-BB72-B1CCF4329FE1}"/>
              </a:ext>
            </a:extLst>
          </p:cNvPr>
          <p:cNvPicPr>
            <a:picLocks noChangeAspect="1"/>
          </p:cNvPicPr>
          <p:nvPr/>
        </p:nvPicPr>
        <p:blipFill>
          <a:blip r:embed="rId5"/>
          <a:stretch>
            <a:fillRect/>
          </a:stretch>
        </p:blipFill>
        <p:spPr>
          <a:xfrm>
            <a:off x="3245771" y="2442773"/>
            <a:ext cx="2688562" cy="2336049"/>
          </a:xfrm>
          <a:prstGeom prst="rect">
            <a:avLst/>
          </a:prstGeom>
          <a:ln w="38100">
            <a:solidFill>
              <a:srgbClr val="FF0000"/>
            </a:solidFill>
          </a:ln>
        </p:spPr>
      </p:pic>
    </p:spTree>
    <p:extLst>
      <p:ext uri="{BB962C8B-B14F-4D97-AF65-F5344CB8AC3E}">
        <p14:creationId xmlns:p14="http://schemas.microsoft.com/office/powerpoint/2010/main" val="3652668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3E3EA-5C66-F54D-898C-DACDCCEC0934}"/>
              </a:ext>
            </a:extLst>
          </p:cNvPr>
          <p:cNvSpPr>
            <a:spLocks noGrp="1"/>
          </p:cNvSpPr>
          <p:nvPr>
            <p:ph type="title"/>
          </p:nvPr>
        </p:nvSpPr>
        <p:spPr/>
        <p:txBody>
          <a:bodyPr/>
          <a:lstStyle/>
          <a:p>
            <a:r>
              <a:rPr lang="en-FR" dirty="0"/>
              <a:t>Example</a:t>
            </a:r>
          </a:p>
        </p:txBody>
      </p:sp>
      <p:pic>
        <p:nvPicPr>
          <p:cNvPr id="4" name="Picture 3">
            <a:extLst>
              <a:ext uri="{FF2B5EF4-FFF2-40B4-BE49-F238E27FC236}">
                <a16:creationId xmlns:a16="http://schemas.microsoft.com/office/drawing/2014/main" id="{16810523-C4C1-EA4F-AE04-7E0B73A18EBF}"/>
              </a:ext>
            </a:extLst>
          </p:cNvPr>
          <p:cNvPicPr>
            <a:picLocks noChangeAspect="1"/>
          </p:cNvPicPr>
          <p:nvPr/>
        </p:nvPicPr>
        <p:blipFill>
          <a:blip r:embed="rId2"/>
          <a:stretch>
            <a:fillRect/>
          </a:stretch>
        </p:blipFill>
        <p:spPr>
          <a:xfrm>
            <a:off x="3047405" y="1347787"/>
            <a:ext cx="3605213" cy="1223963"/>
          </a:xfrm>
          <a:prstGeom prst="rect">
            <a:avLst/>
          </a:prstGeom>
        </p:spPr>
      </p:pic>
      <p:sp>
        <p:nvSpPr>
          <p:cNvPr id="5" name="Down Arrow 4">
            <a:extLst>
              <a:ext uri="{FF2B5EF4-FFF2-40B4-BE49-F238E27FC236}">
                <a16:creationId xmlns:a16="http://schemas.microsoft.com/office/drawing/2014/main" id="{C3B9C57C-5C0B-BC4D-BF5F-F08DC246F86D}"/>
              </a:ext>
            </a:extLst>
          </p:cNvPr>
          <p:cNvSpPr/>
          <p:nvPr/>
        </p:nvSpPr>
        <p:spPr>
          <a:xfrm>
            <a:off x="4447104" y="2933556"/>
            <a:ext cx="805815" cy="347952"/>
          </a:xfrm>
          <a:prstGeom prst="down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pic>
        <p:nvPicPr>
          <p:cNvPr id="7" name="Picture 6">
            <a:extLst>
              <a:ext uri="{FF2B5EF4-FFF2-40B4-BE49-F238E27FC236}">
                <a16:creationId xmlns:a16="http://schemas.microsoft.com/office/drawing/2014/main" id="{2891D139-4AF7-7446-8E14-0C6783E49B88}"/>
              </a:ext>
            </a:extLst>
          </p:cNvPr>
          <p:cNvPicPr>
            <a:picLocks noChangeAspect="1"/>
          </p:cNvPicPr>
          <p:nvPr/>
        </p:nvPicPr>
        <p:blipFill>
          <a:blip r:embed="rId4"/>
          <a:stretch>
            <a:fillRect/>
          </a:stretch>
        </p:blipFill>
        <p:spPr>
          <a:xfrm>
            <a:off x="2894289" y="3557588"/>
            <a:ext cx="3911445" cy="1440449"/>
          </a:xfrm>
          <a:prstGeom prst="rect">
            <a:avLst/>
          </a:prstGeom>
        </p:spPr>
      </p:pic>
    </p:spTree>
    <p:extLst>
      <p:ext uri="{BB962C8B-B14F-4D97-AF65-F5344CB8AC3E}">
        <p14:creationId xmlns:p14="http://schemas.microsoft.com/office/powerpoint/2010/main" val="428170640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Devoxx FR 2021 colors"/>
          <p:cNvSpPr txBox="1">
            <a:spLocks noGrp="1"/>
          </p:cNvSpPr>
          <p:nvPr>
            <p:ph type="title"/>
          </p:nvPr>
        </p:nvSpPr>
        <p:spPr>
          <a:xfrm>
            <a:off x="183412" y="51166"/>
            <a:ext cx="8803758" cy="967494"/>
          </a:xfrm>
          <a:prstGeom prst="rect">
            <a:avLst/>
          </a:prstGeom>
        </p:spPr>
        <p:txBody>
          <a:bodyPr>
            <a:noAutofit/>
          </a:bodyPr>
          <a:lstStyle>
            <a:lvl1pPr defTabSz="805100">
              <a:defRPr sz="10388"/>
            </a:lvl1pPr>
          </a:lstStyle>
          <a:p>
            <a:r>
              <a:rPr lang="fr-FR" sz="3000" noProof="1"/>
              <a:t>Tekton, une nouvelle approche des pipelines</a:t>
            </a:r>
            <a:endParaRPr sz="3300" dirty="0"/>
          </a:p>
        </p:txBody>
      </p:sp>
      <p:sp>
        <p:nvSpPr>
          <p:cNvPr id="185" name="Slide Number"/>
          <p:cNvSpPr txBox="1">
            <a:spLocks noGrp="1"/>
          </p:cNvSpPr>
          <p:nvPr>
            <p:ph type="sldNum" sz="quarter" idx="2"/>
          </p:nvPr>
        </p:nvSpPr>
        <p:spPr>
          <a:xfrm>
            <a:off x="4466861" y="4882307"/>
            <a:ext cx="203581" cy="27122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defTabSz="308074" hangingPunct="0"/>
            <a:fld id="{86CB4B4D-7CA3-9044-876B-883B54F8677D}" type="slidenum">
              <a:rPr kern="0">
                <a:solidFill>
                  <a:srgbClr val="FFFFFF"/>
                </a:solidFill>
                <a:latin typeface="Helvetica"/>
              </a:rPr>
              <a:pPr algn="ctr" defTabSz="308074" hangingPunct="0"/>
              <a:t>2</a:t>
            </a:fld>
            <a:endParaRPr kern="0">
              <a:solidFill>
                <a:srgbClr val="FFFFFF"/>
              </a:solidFill>
              <a:latin typeface="Helvetica"/>
            </a:endParaRPr>
          </a:p>
        </p:txBody>
      </p:sp>
      <p:sp>
        <p:nvSpPr>
          <p:cNvPr id="186" name="Please visit https://color.adobe.com/fr/Mon-th%C3%A8me-Color-color-theme-12221805/?…"/>
          <p:cNvSpPr txBox="1">
            <a:spLocks noGrp="1"/>
          </p:cNvSpPr>
          <p:nvPr>
            <p:ph type="body" idx="1"/>
          </p:nvPr>
        </p:nvSpPr>
        <p:spPr>
          <a:prstGeom prst="rect">
            <a:avLst/>
          </a:prstGeom>
        </p:spPr>
        <p:txBody>
          <a:bodyPr/>
          <a:lstStyle/>
          <a:p>
            <a:endParaRPr lang="fr-FR" dirty="0"/>
          </a:p>
          <a:p>
            <a:r>
              <a:rPr lang="fr-FR" sz="2475" b="1" dirty="0">
                <a:solidFill>
                  <a:schemeClr val="accent1">
                    <a:lumMod val="40000"/>
                    <a:lumOff val="60000"/>
                  </a:schemeClr>
                </a:solidFill>
              </a:rPr>
              <a:t>Agenda</a:t>
            </a:r>
            <a:endParaRPr lang="fr-FR" b="1" dirty="0">
              <a:solidFill>
                <a:schemeClr val="accent1">
                  <a:lumMod val="40000"/>
                  <a:lumOff val="60000"/>
                </a:schemeClr>
              </a:solidFill>
            </a:endParaRPr>
          </a:p>
          <a:p>
            <a:pPr>
              <a:defRPr sz="2800">
                <a:latin typeface="Menlo Regular"/>
                <a:ea typeface="Menlo Regular"/>
                <a:cs typeface="Menlo Regular"/>
                <a:sym typeface="Menlo Regular"/>
              </a:defRPr>
            </a:pPr>
            <a:r>
              <a:rPr lang="en-FR" sz="1650" dirty="0"/>
              <a:t>1- Cloud Native Pipelines</a:t>
            </a:r>
          </a:p>
          <a:p>
            <a:pPr>
              <a:defRPr sz="2800">
                <a:latin typeface="Menlo Regular"/>
                <a:ea typeface="Menlo Regular"/>
                <a:cs typeface="Menlo Regular"/>
                <a:sym typeface="Menlo Regular"/>
              </a:defRPr>
            </a:pPr>
            <a:r>
              <a:rPr lang="en-FR" sz="1650" dirty="0"/>
              <a:t>2- Tekton Concepts</a:t>
            </a:r>
          </a:p>
          <a:p>
            <a:pPr>
              <a:defRPr sz="2800">
                <a:latin typeface="Menlo Regular"/>
                <a:ea typeface="Menlo Regular"/>
                <a:cs typeface="Menlo Regular"/>
                <a:sym typeface="Menlo Regular"/>
              </a:defRPr>
            </a:pPr>
            <a:r>
              <a:rPr lang="en-FR" sz="1650" dirty="0"/>
              <a:t>3- Example </a:t>
            </a:r>
            <a:endParaRPr dirty="0"/>
          </a:p>
        </p:txBody>
      </p:sp>
    </p:spTree>
    <p:extLst>
      <p:ext uri="{BB962C8B-B14F-4D97-AF65-F5344CB8AC3E}">
        <p14:creationId xmlns:p14="http://schemas.microsoft.com/office/powerpoint/2010/main" val="120391647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88929-F245-6F49-B726-AD8357CA671C}"/>
              </a:ext>
            </a:extLst>
          </p:cNvPr>
          <p:cNvSpPr>
            <a:spLocks noGrp="1"/>
          </p:cNvSpPr>
          <p:nvPr>
            <p:ph type="title"/>
          </p:nvPr>
        </p:nvSpPr>
        <p:spPr/>
        <p:txBody>
          <a:bodyPr/>
          <a:lstStyle/>
          <a:p>
            <a:r>
              <a:rPr lang="en-FR" dirty="0"/>
              <a:t>Action Chain</a:t>
            </a:r>
          </a:p>
        </p:txBody>
      </p:sp>
      <p:sp>
        <p:nvSpPr>
          <p:cNvPr id="4" name="TextBox 3">
            <a:extLst>
              <a:ext uri="{FF2B5EF4-FFF2-40B4-BE49-F238E27FC236}">
                <a16:creationId xmlns:a16="http://schemas.microsoft.com/office/drawing/2014/main" id="{9CC2C30E-0234-4A41-B227-EB837A8D6AA2}"/>
              </a:ext>
            </a:extLst>
          </p:cNvPr>
          <p:cNvSpPr txBox="1"/>
          <p:nvPr/>
        </p:nvSpPr>
        <p:spPr>
          <a:xfrm>
            <a:off x="1834064" y="2437643"/>
            <a:ext cx="897520" cy="919723"/>
          </a:xfrm>
          <a:prstGeom prst="rect">
            <a:avLst/>
          </a:prstGeom>
          <a:solidFill>
            <a:schemeClr val="accent1">
              <a:lumMod val="60000"/>
              <a:lumOff val="4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rgbClr val="FFFFFF"/>
                </a:solidFill>
                <a:latin typeface="Helvetica Light"/>
                <a:ea typeface="Helvetica Light"/>
                <a:cs typeface="Helvetica Light"/>
                <a:sym typeface="Helvetica Light"/>
              </a:rPr>
              <a:t>Git Repo</a:t>
            </a:r>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pic>
        <p:nvPicPr>
          <p:cNvPr id="5" name="Picture 4">
            <a:extLst>
              <a:ext uri="{FF2B5EF4-FFF2-40B4-BE49-F238E27FC236}">
                <a16:creationId xmlns:a16="http://schemas.microsoft.com/office/drawing/2014/main" id="{E1D03BD6-95DD-E247-BFCC-3893F46BC866}"/>
              </a:ext>
            </a:extLst>
          </p:cNvPr>
          <p:cNvPicPr>
            <a:picLocks noChangeAspect="1"/>
          </p:cNvPicPr>
          <p:nvPr/>
        </p:nvPicPr>
        <p:blipFill>
          <a:blip r:embed="rId3"/>
          <a:stretch>
            <a:fillRect/>
          </a:stretch>
        </p:blipFill>
        <p:spPr>
          <a:xfrm>
            <a:off x="300038" y="2437643"/>
            <a:ext cx="897519" cy="802711"/>
          </a:xfrm>
          <a:prstGeom prst="rect">
            <a:avLst/>
          </a:prstGeom>
          <a:ln>
            <a:solidFill>
              <a:schemeClr val="tx1"/>
            </a:solidFill>
          </a:ln>
        </p:spPr>
      </p:pic>
      <p:sp>
        <p:nvSpPr>
          <p:cNvPr id="6" name="TextBox 5">
            <a:extLst>
              <a:ext uri="{FF2B5EF4-FFF2-40B4-BE49-F238E27FC236}">
                <a16:creationId xmlns:a16="http://schemas.microsoft.com/office/drawing/2014/main" id="{FE67C012-E968-5B45-A481-CA4EE32D8C01}"/>
              </a:ext>
            </a:extLst>
          </p:cNvPr>
          <p:cNvSpPr txBox="1"/>
          <p:nvPr/>
        </p:nvSpPr>
        <p:spPr>
          <a:xfrm>
            <a:off x="1202686" y="2437643"/>
            <a:ext cx="267301" cy="169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hangingPunct="0"/>
            <a:r>
              <a:rPr lang="en-FR" sz="750" kern="0" dirty="0">
                <a:solidFill>
                  <a:srgbClr val="FFFFFF"/>
                </a:solidFill>
                <a:latin typeface="Helvetica Light"/>
                <a:ea typeface="Helvetica Light"/>
                <a:cs typeface="Helvetica Light"/>
                <a:sym typeface="Helvetica Light"/>
              </a:rPr>
              <a:t>Push</a:t>
            </a:r>
          </a:p>
        </p:txBody>
      </p:sp>
      <p:sp>
        <p:nvSpPr>
          <p:cNvPr id="7" name="TextBox 6">
            <a:extLst>
              <a:ext uri="{FF2B5EF4-FFF2-40B4-BE49-F238E27FC236}">
                <a16:creationId xmlns:a16="http://schemas.microsoft.com/office/drawing/2014/main" id="{C66E0C87-074E-6942-998C-DABDF99AE423}"/>
              </a:ext>
            </a:extLst>
          </p:cNvPr>
          <p:cNvSpPr txBox="1"/>
          <p:nvPr/>
        </p:nvSpPr>
        <p:spPr>
          <a:xfrm>
            <a:off x="2736312" y="2437642"/>
            <a:ext cx="897520" cy="919723"/>
          </a:xfrm>
          <a:prstGeom prst="rect">
            <a:avLst/>
          </a:prstGeom>
          <a:solidFill>
            <a:schemeClr val="accent1">
              <a:lumMod val="60000"/>
              <a:lumOff val="4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rgbClr val="FFFFFF"/>
                </a:solidFill>
                <a:latin typeface="Helvetica Light"/>
                <a:ea typeface="Helvetica Light"/>
                <a:cs typeface="Helvetica Light"/>
                <a:sym typeface="Helvetica Light"/>
              </a:rPr>
              <a:t>Clone</a:t>
            </a:r>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10" name="TextBox 9">
            <a:extLst>
              <a:ext uri="{FF2B5EF4-FFF2-40B4-BE49-F238E27FC236}">
                <a16:creationId xmlns:a16="http://schemas.microsoft.com/office/drawing/2014/main" id="{28573E7D-EC06-A94B-ACB9-8587DA758B13}"/>
              </a:ext>
            </a:extLst>
          </p:cNvPr>
          <p:cNvSpPr txBox="1"/>
          <p:nvPr/>
        </p:nvSpPr>
        <p:spPr>
          <a:xfrm>
            <a:off x="4540808" y="2437642"/>
            <a:ext cx="897520" cy="919723"/>
          </a:xfrm>
          <a:prstGeom prst="rect">
            <a:avLst/>
          </a:prstGeom>
          <a:solidFill>
            <a:schemeClr val="accent1">
              <a:lumMod val="60000"/>
              <a:lumOff val="4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rgbClr val="FFFFFF"/>
                </a:solidFill>
                <a:latin typeface="Helvetica Light"/>
                <a:ea typeface="Helvetica Light"/>
                <a:cs typeface="Helvetica Light"/>
                <a:sym typeface="Helvetica Light"/>
              </a:rPr>
              <a:t>Build</a:t>
            </a:r>
            <a:endParaRPr lang="en-FR" sz="1875" kern="0" dirty="0">
              <a:solidFill>
                <a:srgbClr val="FFFFFF"/>
              </a:solidFill>
              <a:latin typeface="Helvetica Light"/>
              <a:sym typeface="Helvetica Light"/>
            </a:endParaRPr>
          </a:p>
          <a:p>
            <a:pPr defTabSz="308074" hangingPunct="0"/>
            <a:r>
              <a:rPr lang="en-FR" sz="1875" kern="0" dirty="0">
                <a:solidFill>
                  <a:srgbClr val="FFFFFF"/>
                </a:solidFill>
                <a:latin typeface="Helvetica Light"/>
                <a:ea typeface="Helvetica Light"/>
                <a:cs typeface="Helvetica Light"/>
                <a:sym typeface="Helvetica Light"/>
              </a:rPr>
              <a:t>Push</a:t>
            </a: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11" name="TextBox 10">
            <a:extLst>
              <a:ext uri="{FF2B5EF4-FFF2-40B4-BE49-F238E27FC236}">
                <a16:creationId xmlns:a16="http://schemas.microsoft.com/office/drawing/2014/main" id="{8014C625-5C94-AB40-A390-1D46FD3FC6DB}"/>
              </a:ext>
            </a:extLst>
          </p:cNvPr>
          <p:cNvSpPr txBox="1"/>
          <p:nvPr/>
        </p:nvSpPr>
        <p:spPr>
          <a:xfrm>
            <a:off x="5443056" y="2437643"/>
            <a:ext cx="897520" cy="931264"/>
          </a:xfrm>
          <a:prstGeom prst="rect">
            <a:avLst/>
          </a:prstGeom>
          <a:solidFill>
            <a:schemeClr val="accent1">
              <a:lumMod val="60000"/>
              <a:lumOff val="4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GB" sz="1200" kern="0" dirty="0">
                <a:solidFill>
                  <a:srgbClr val="FFFFFF"/>
                </a:solidFill>
                <a:latin typeface="Helvetica Light"/>
                <a:sym typeface="Helvetica Light"/>
              </a:rPr>
              <a:t>K</a:t>
            </a:r>
            <a:r>
              <a:rPr lang="en-FR" sz="1200" kern="0" dirty="0">
                <a:solidFill>
                  <a:srgbClr val="FFFFFF"/>
                </a:solidFill>
                <a:latin typeface="Helvetica Light"/>
                <a:sym typeface="Helvetica Light"/>
              </a:rPr>
              <a:t>ubernetes</a:t>
            </a:r>
          </a:p>
          <a:p>
            <a:pPr defTabSz="308074" hangingPunct="0"/>
            <a:r>
              <a:rPr lang="en-FR" sz="1500" kern="0" dirty="0">
                <a:solidFill>
                  <a:srgbClr val="FFFFFF"/>
                </a:solidFill>
                <a:latin typeface="Helvetica Light"/>
                <a:ea typeface="Helvetica Light"/>
                <a:cs typeface="Helvetica Light"/>
                <a:sym typeface="Helvetica Light"/>
              </a:rPr>
              <a:t>Manifests</a:t>
            </a:r>
          </a:p>
          <a:p>
            <a:pPr defTabSz="308074" hangingPunct="0"/>
            <a:endParaRPr lang="en-FR" sz="1500" kern="0" dirty="0">
              <a:solidFill>
                <a:srgbClr val="FFFFFF"/>
              </a:solidFill>
              <a:latin typeface="Helvetica Light"/>
              <a:ea typeface="Helvetica Light"/>
              <a:cs typeface="Helvetica Light"/>
              <a:sym typeface="Helvetica Light"/>
            </a:endParaRPr>
          </a:p>
          <a:p>
            <a:pPr defTabSz="308074" hangingPunct="0"/>
            <a:endParaRPr lang="en-FR" sz="1500" kern="0" dirty="0">
              <a:solidFill>
                <a:srgbClr val="FFFFFF"/>
              </a:solidFill>
              <a:latin typeface="Helvetica Light"/>
              <a:ea typeface="Helvetica Light"/>
              <a:cs typeface="Helvetica Light"/>
              <a:sym typeface="Helvetica Light"/>
            </a:endParaRPr>
          </a:p>
        </p:txBody>
      </p:sp>
      <p:sp>
        <p:nvSpPr>
          <p:cNvPr id="12" name="Can 11">
            <a:extLst>
              <a:ext uri="{FF2B5EF4-FFF2-40B4-BE49-F238E27FC236}">
                <a16:creationId xmlns:a16="http://schemas.microsoft.com/office/drawing/2014/main" id="{9EB429D8-09B4-E542-93B7-31E8070F8187}"/>
              </a:ext>
            </a:extLst>
          </p:cNvPr>
          <p:cNvSpPr/>
          <p:nvPr/>
        </p:nvSpPr>
        <p:spPr>
          <a:xfrm>
            <a:off x="4354698" y="3616628"/>
            <a:ext cx="828807" cy="746636"/>
          </a:xfrm>
          <a:prstGeom prst="can">
            <a:avLst/>
          </a:prstGeom>
          <a:solidFill>
            <a:schemeClr val="accent5">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FR" kern="0" dirty="0">
                <a:solidFill>
                  <a:srgbClr val="FFFFFF"/>
                </a:solidFill>
                <a:latin typeface="Helvetica Light"/>
                <a:ea typeface="Helvetica Light"/>
                <a:cs typeface="Helvetica Light"/>
                <a:sym typeface="Helvetica Light"/>
              </a:rPr>
              <a:t>Container</a:t>
            </a:r>
          </a:p>
          <a:p>
            <a:pPr algn="ctr" defTabSz="308074" hangingPunct="0"/>
            <a:r>
              <a:rPr lang="en-FR" kern="0" dirty="0">
                <a:solidFill>
                  <a:srgbClr val="FFFFFF"/>
                </a:solidFill>
                <a:latin typeface="Helvetica Light"/>
                <a:sym typeface="Helvetica Light"/>
              </a:rPr>
              <a:t>Registry</a:t>
            </a:r>
            <a:endParaRPr lang="en-FR" kern="0" dirty="0">
              <a:solidFill>
                <a:srgbClr val="FFFFFF"/>
              </a:solidFill>
              <a:latin typeface="Helvetica Light"/>
              <a:ea typeface="Helvetica Light"/>
              <a:cs typeface="Helvetica Light"/>
              <a:sym typeface="Helvetica Light"/>
            </a:endParaRPr>
          </a:p>
        </p:txBody>
      </p:sp>
      <p:sp>
        <p:nvSpPr>
          <p:cNvPr id="13" name="Down Arrow 12">
            <a:extLst>
              <a:ext uri="{FF2B5EF4-FFF2-40B4-BE49-F238E27FC236}">
                <a16:creationId xmlns:a16="http://schemas.microsoft.com/office/drawing/2014/main" id="{D9348D85-9625-4F4A-9A0B-5094A4328F66}"/>
              </a:ext>
            </a:extLst>
          </p:cNvPr>
          <p:cNvSpPr/>
          <p:nvPr/>
        </p:nvSpPr>
        <p:spPr>
          <a:xfrm>
            <a:off x="4666231" y="3401545"/>
            <a:ext cx="205740" cy="312498"/>
          </a:xfrm>
          <a:prstGeom prst="downArrow">
            <a:avLst/>
          </a:prstGeom>
          <a:solidFill>
            <a:schemeClr val="accent5">
              <a:lumMod val="40000"/>
              <a:lumOff val="60000"/>
            </a:schemeClr>
          </a:solidFill>
          <a:ln w="12700" cap="flat">
            <a:solidFill>
              <a:schemeClr val="accent5">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4" name="TextBox 13">
            <a:extLst>
              <a:ext uri="{FF2B5EF4-FFF2-40B4-BE49-F238E27FC236}">
                <a16:creationId xmlns:a16="http://schemas.microsoft.com/office/drawing/2014/main" id="{E4F5AA83-54D1-A444-9881-560D69F69E89}"/>
              </a:ext>
            </a:extLst>
          </p:cNvPr>
          <p:cNvSpPr txBox="1"/>
          <p:nvPr/>
        </p:nvSpPr>
        <p:spPr>
          <a:xfrm>
            <a:off x="6345304" y="2437642"/>
            <a:ext cx="897520" cy="919723"/>
          </a:xfrm>
          <a:prstGeom prst="rect">
            <a:avLst/>
          </a:prstGeom>
          <a:solidFill>
            <a:schemeClr val="accent1">
              <a:lumMod val="60000"/>
              <a:lumOff val="4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rgbClr val="FFFFFF"/>
                </a:solidFill>
                <a:latin typeface="Helvetica Light"/>
                <a:ea typeface="Helvetica Light"/>
                <a:cs typeface="Helvetica Light"/>
                <a:sym typeface="Helvetica Light"/>
              </a:rPr>
              <a:t>Deploy</a:t>
            </a:r>
          </a:p>
          <a:p>
            <a:pPr defTabSz="308074" hangingPunct="0"/>
            <a:r>
              <a:rPr lang="en-GB" sz="1875" kern="0" dirty="0">
                <a:solidFill>
                  <a:srgbClr val="FFFFFF"/>
                </a:solidFill>
                <a:latin typeface="Helvetica Light"/>
                <a:sym typeface="Helvetica Light"/>
              </a:rPr>
              <a:t>to</a:t>
            </a:r>
            <a:r>
              <a:rPr lang="en-FR" sz="1875" kern="0" dirty="0">
                <a:solidFill>
                  <a:srgbClr val="FFFFFF"/>
                </a:solidFill>
                <a:latin typeface="Helvetica Light"/>
                <a:ea typeface="Helvetica Light"/>
                <a:cs typeface="Helvetica Light"/>
                <a:sym typeface="Helvetica Light"/>
              </a:rPr>
              <a:t> Dev</a:t>
            </a: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15" name="TextBox 14">
            <a:extLst>
              <a:ext uri="{FF2B5EF4-FFF2-40B4-BE49-F238E27FC236}">
                <a16:creationId xmlns:a16="http://schemas.microsoft.com/office/drawing/2014/main" id="{8932C859-7398-264E-9B91-7DD74363465C}"/>
              </a:ext>
            </a:extLst>
          </p:cNvPr>
          <p:cNvSpPr txBox="1"/>
          <p:nvPr/>
        </p:nvSpPr>
        <p:spPr>
          <a:xfrm>
            <a:off x="7247553" y="2437643"/>
            <a:ext cx="897520" cy="804307"/>
          </a:xfrm>
          <a:prstGeom prst="rect">
            <a:avLst/>
          </a:prstGeom>
          <a:solidFill>
            <a:schemeClr val="accent1">
              <a:lumMod val="60000"/>
              <a:lumOff val="4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rgbClr val="FFFFFF"/>
                </a:solidFill>
                <a:latin typeface="Helvetica Light"/>
                <a:ea typeface="Helvetica Light"/>
                <a:cs typeface="Helvetica Light"/>
                <a:sym typeface="Helvetica Light"/>
              </a:rPr>
              <a:t>Store </a:t>
            </a:r>
          </a:p>
          <a:p>
            <a:pPr defTabSz="308074" hangingPunct="0"/>
            <a:r>
              <a:rPr lang="en-FR" sz="1500" kern="0" dirty="0">
                <a:solidFill>
                  <a:srgbClr val="FFFFFF"/>
                </a:solidFill>
                <a:latin typeface="Helvetica Light"/>
                <a:ea typeface="Helvetica Light"/>
                <a:cs typeface="Helvetica Light"/>
                <a:sym typeface="Helvetica Light"/>
              </a:rPr>
              <a:t>Manifests</a:t>
            </a:r>
          </a:p>
          <a:p>
            <a:pPr defTabSz="308074" hangingPunct="0"/>
            <a:endParaRPr lang="en-FR" sz="1500" kern="0" dirty="0">
              <a:solidFill>
                <a:srgbClr val="FFFFFF"/>
              </a:solidFill>
              <a:latin typeface="Helvetica Light"/>
              <a:ea typeface="Helvetica Light"/>
              <a:cs typeface="Helvetica Light"/>
              <a:sym typeface="Helvetica Light"/>
            </a:endParaRPr>
          </a:p>
        </p:txBody>
      </p:sp>
      <p:sp>
        <p:nvSpPr>
          <p:cNvPr id="16" name="TextBox 15">
            <a:extLst>
              <a:ext uri="{FF2B5EF4-FFF2-40B4-BE49-F238E27FC236}">
                <a16:creationId xmlns:a16="http://schemas.microsoft.com/office/drawing/2014/main" id="{544FDAD2-A876-A74D-88E0-1D2B8CEAC420}"/>
              </a:ext>
            </a:extLst>
          </p:cNvPr>
          <p:cNvSpPr txBox="1"/>
          <p:nvPr/>
        </p:nvSpPr>
        <p:spPr>
          <a:xfrm>
            <a:off x="8149802" y="2437642"/>
            <a:ext cx="897520" cy="919723"/>
          </a:xfrm>
          <a:prstGeom prst="rect">
            <a:avLst/>
          </a:prstGeom>
          <a:solidFill>
            <a:schemeClr val="accent1">
              <a:lumMod val="60000"/>
              <a:lumOff val="4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rgbClr val="FFFFFF"/>
                </a:solidFill>
                <a:latin typeface="Helvetica Light"/>
                <a:ea typeface="Helvetica Light"/>
                <a:cs typeface="Helvetica Light"/>
                <a:sym typeface="Helvetica Light"/>
              </a:rPr>
              <a:t>Deploy </a:t>
            </a:r>
          </a:p>
          <a:p>
            <a:pPr defTabSz="308074" hangingPunct="0"/>
            <a:r>
              <a:rPr lang="en-GB" sz="1875" kern="0" dirty="0">
                <a:solidFill>
                  <a:srgbClr val="FFFFFF"/>
                </a:solidFill>
                <a:latin typeface="Helvetica Light"/>
                <a:sym typeface="Helvetica Light"/>
              </a:rPr>
              <a:t>T</a:t>
            </a:r>
            <a:r>
              <a:rPr lang="en-FR" sz="1875" kern="0" dirty="0">
                <a:solidFill>
                  <a:srgbClr val="FFFFFF"/>
                </a:solidFill>
                <a:latin typeface="Helvetica Light"/>
                <a:sym typeface="Helvetica Light"/>
              </a:rPr>
              <a:t>o Prod</a:t>
            </a:r>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17" name="TextBox 16">
            <a:extLst>
              <a:ext uri="{FF2B5EF4-FFF2-40B4-BE49-F238E27FC236}">
                <a16:creationId xmlns:a16="http://schemas.microsoft.com/office/drawing/2014/main" id="{7359B9C3-7121-594D-9CCA-AB0310324986}"/>
              </a:ext>
            </a:extLst>
          </p:cNvPr>
          <p:cNvSpPr txBox="1"/>
          <p:nvPr/>
        </p:nvSpPr>
        <p:spPr>
          <a:xfrm>
            <a:off x="3638560" y="2437643"/>
            <a:ext cx="897520" cy="919723"/>
          </a:xfrm>
          <a:prstGeom prst="rect">
            <a:avLst/>
          </a:prstGeom>
          <a:solidFill>
            <a:schemeClr val="accent1">
              <a:lumMod val="60000"/>
              <a:lumOff val="4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rgbClr val="FFFFFF"/>
                </a:solidFill>
                <a:latin typeface="Helvetica Light"/>
                <a:ea typeface="Helvetica Light"/>
                <a:cs typeface="Helvetica Light"/>
                <a:sym typeface="Helvetica Light"/>
              </a:rPr>
              <a:t>Run CI tests</a:t>
            </a: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18" name="Can 17">
            <a:extLst>
              <a:ext uri="{FF2B5EF4-FFF2-40B4-BE49-F238E27FC236}">
                <a16:creationId xmlns:a16="http://schemas.microsoft.com/office/drawing/2014/main" id="{83D8CDC0-E15F-DF41-B8BF-84AA731CA449}"/>
              </a:ext>
            </a:extLst>
          </p:cNvPr>
          <p:cNvSpPr/>
          <p:nvPr/>
        </p:nvSpPr>
        <p:spPr>
          <a:xfrm>
            <a:off x="7174715" y="3589209"/>
            <a:ext cx="828807" cy="746636"/>
          </a:xfrm>
          <a:prstGeom prst="can">
            <a:avLst/>
          </a:prstGeom>
          <a:solidFill>
            <a:schemeClr val="accent5">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FR" kern="0" dirty="0">
                <a:solidFill>
                  <a:srgbClr val="FFFFFF"/>
                </a:solidFill>
                <a:latin typeface="Helvetica Light"/>
                <a:ea typeface="Helvetica Light"/>
                <a:cs typeface="Helvetica Light"/>
                <a:sym typeface="Helvetica Light"/>
              </a:rPr>
              <a:t>Manifests</a:t>
            </a:r>
          </a:p>
          <a:p>
            <a:pPr algn="ctr" defTabSz="308074" hangingPunct="0"/>
            <a:r>
              <a:rPr lang="en-FR" kern="0" dirty="0">
                <a:solidFill>
                  <a:srgbClr val="FFFFFF"/>
                </a:solidFill>
                <a:latin typeface="Helvetica Light"/>
                <a:sym typeface="Helvetica Light"/>
              </a:rPr>
              <a:t>Repo</a:t>
            </a:r>
            <a:endParaRPr lang="en-FR" kern="0" dirty="0">
              <a:solidFill>
                <a:srgbClr val="FFFFFF"/>
              </a:solidFill>
              <a:latin typeface="Helvetica Light"/>
              <a:ea typeface="Helvetica Light"/>
              <a:cs typeface="Helvetica Light"/>
              <a:sym typeface="Helvetica Light"/>
            </a:endParaRPr>
          </a:p>
        </p:txBody>
      </p:sp>
      <p:sp>
        <p:nvSpPr>
          <p:cNvPr id="19" name="Down Arrow 18">
            <a:extLst>
              <a:ext uri="{FF2B5EF4-FFF2-40B4-BE49-F238E27FC236}">
                <a16:creationId xmlns:a16="http://schemas.microsoft.com/office/drawing/2014/main" id="{2694EFAD-27BE-9A48-9EC8-CAEE212907C7}"/>
              </a:ext>
            </a:extLst>
          </p:cNvPr>
          <p:cNvSpPr/>
          <p:nvPr/>
        </p:nvSpPr>
        <p:spPr>
          <a:xfrm>
            <a:off x="7535331" y="3280562"/>
            <a:ext cx="205740" cy="312498"/>
          </a:xfrm>
          <a:prstGeom prst="downArrow">
            <a:avLst/>
          </a:prstGeom>
          <a:solidFill>
            <a:schemeClr val="accent5">
              <a:lumMod val="40000"/>
              <a:lumOff val="60000"/>
            </a:schemeClr>
          </a:solidFill>
          <a:ln w="12700" cap="flat">
            <a:solidFill>
              <a:schemeClr val="accent5">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20" name="Right Arrow 19">
            <a:extLst>
              <a:ext uri="{FF2B5EF4-FFF2-40B4-BE49-F238E27FC236}">
                <a16:creationId xmlns:a16="http://schemas.microsoft.com/office/drawing/2014/main" id="{93E69AC5-2B81-0D44-A3BC-CA34FD80B125}"/>
              </a:ext>
            </a:extLst>
          </p:cNvPr>
          <p:cNvSpPr/>
          <p:nvPr/>
        </p:nvSpPr>
        <p:spPr>
          <a:xfrm>
            <a:off x="1475116" y="2262324"/>
            <a:ext cx="354220" cy="520155"/>
          </a:xfrm>
          <a:prstGeom prst="righ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21" name="Can 20">
            <a:extLst>
              <a:ext uri="{FF2B5EF4-FFF2-40B4-BE49-F238E27FC236}">
                <a16:creationId xmlns:a16="http://schemas.microsoft.com/office/drawing/2014/main" id="{3564105D-ADB7-5E4E-94EC-C713C0062B42}"/>
              </a:ext>
            </a:extLst>
          </p:cNvPr>
          <p:cNvSpPr/>
          <p:nvPr/>
        </p:nvSpPr>
        <p:spPr>
          <a:xfrm>
            <a:off x="2725911" y="3607559"/>
            <a:ext cx="828807" cy="746636"/>
          </a:xfrm>
          <a:prstGeom prst="can">
            <a:avLst/>
          </a:prstGeom>
          <a:solidFill>
            <a:schemeClr val="accent5">
              <a:lumMod val="40000"/>
              <a:lumOff val="6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FR" kern="0" dirty="0">
                <a:solidFill>
                  <a:srgbClr val="FFFFFF"/>
                </a:solidFill>
                <a:latin typeface="Helvetica Light"/>
                <a:ea typeface="Helvetica Light"/>
                <a:cs typeface="Helvetica Light"/>
                <a:sym typeface="Helvetica Light"/>
              </a:rPr>
              <a:t>Source</a:t>
            </a:r>
          </a:p>
          <a:p>
            <a:pPr algn="ctr" defTabSz="308074" hangingPunct="0"/>
            <a:r>
              <a:rPr lang="en-FR" kern="0" dirty="0">
                <a:solidFill>
                  <a:srgbClr val="FFFFFF"/>
                </a:solidFill>
                <a:latin typeface="Helvetica Light"/>
                <a:sym typeface="Helvetica Light"/>
              </a:rPr>
              <a:t>Code</a:t>
            </a:r>
            <a:endParaRPr lang="en-FR" kern="0" dirty="0">
              <a:solidFill>
                <a:srgbClr val="FFFFFF"/>
              </a:solidFill>
              <a:latin typeface="Helvetica Light"/>
              <a:ea typeface="Helvetica Light"/>
              <a:cs typeface="Helvetica Light"/>
              <a:sym typeface="Helvetica Light"/>
            </a:endParaRPr>
          </a:p>
        </p:txBody>
      </p:sp>
      <p:sp>
        <p:nvSpPr>
          <p:cNvPr id="22" name="Down Arrow 21">
            <a:extLst>
              <a:ext uri="{FF2B5EF4-FFF2-40B4-BE49-F238E27FC236}">
                <a16:creationId xmlns:a16="http://schemas.microsoft.com/office/drawing/2014/main" id="{2BA42320-1140-7348-A941-2952DAFC2B72}"/>
              </a:ext>
            </a:extLst>
          </p:cNvPr>
          <p:cNvSpPr/>
          <p:nvPr/>
        </p:nvSpPr>
        <p:spPr>
          <a:xfrm>
            <a:off x="3037444" y="3392476"/>
            <a:ext cx="205740" cy="312498"/>
          </a:xfrm>
          <a:prstGeom prst="downArrow">
            <a:avLst/>
          </a:prstGeom>
          <a:solidFill>
            <a:schemeClr val="accent5">
              <a:lumMod val="40000"/>
              <a:lumOff val="60000"/>
            </a:schemeClr>
          </a:solidFill>
          <a:ln w="12700" cap="flat">
            <a:solidFill>
              <a:schemeClr val="accent5">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195700571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6CF90-76DB-E04A-BBCF-A38781359807}"/>
              </a:ext>
            </a:extLst>
          </p:cNvPr>
          <p:cNvSpPr>
            <a:spLocks noGrp="1"/>
          </p:cNvSpPr>
          <p:nvPr>
            <p:ph type="title"/>
          </p:nvPr>
        </p:nvSpPr>
        <p:spPr/>
        <p:txBody>
          <a:bodyPr/>
          <a:lstStyle/>
          <a:p>
            <a:r>
              <a:rPr lang="en-FR" dirty="0"/>
              <a:t>Task#1 Clone</a:t>
            </a:r>
          </a:p>
        </p:txBody>
      </p:sp>
      <p:sp>
        <p:nvSpPr>
          <p:cNvPr id="5" name="TextBox 4">
            <a:extLst>
              <a:ext uri="{FF2B5EF4-FFF2-40B4-BE49-F238E27FC236}">
                <a16:creationId xmlns:a16="http://schemas.microsoft.com/office/drawing/2014/main" id="{8D28BC1C-8FF7-5246-A2CF-D7F94D92BE4E}"/>
              </a:ext>
            </a:extLst>
          </p:cNvPr>
          <p:cNvSpPr txBox="1"/>
          <p:nvPr/>
        </p:nvSpPr>
        <p:spPr>
          <a:xfrm>
            <a:off x="1148715" y="2216222"/>
            <a:ext cx="1115770" cy="1208263"/>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rgbClr val="FFFFFF"/>
                </a:solidFill>
                <a:latin typeface="Helvetica Light"/>
                <a:ea typeface="Helvetica Light"/>
                <a:cs typeface="Helvetica Light"/>
                <a:sym typeface="Helvetica Light"/>
              </a:rPr>
              <a:t>Clone</a:t>
            </a:r>
          </a:p>
          <a:p>
            <a:pPr defTabSz="308074" hangingPunct="0"/>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6" name="Can 5">
            <a:extLst>
              <a:ext uri="{FF2B5EF4-FFF2-40B4-BE49-F238E27FC236}">
                <a16:creationId xmlns:a16="http://schemas.microsoft.com/office/drawing/2014/main" id="{541BF52A-8796-D44F-AC7C-C417A4E85E0E}"/>
              </a:ext>
            </a:extLst>
          </p:cNvPr>
          <p:cNvSpPr/>
          <p:nvPr/>
        </p:nvSpPr>
        <p:spPr>
          <a:xfrm>
            <a:off x="1148715" y="3833503"/>
            <a:ext cx="1115770" cy="1076945"/>
          </a:xfrm>
          <a:prstGeom prst="can">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GB" kern="0" dirty="0">
                <a:solidFill>
                  <a:srgbClr val="FFFFFF"/>
                </a:solidFill>
                <a:latin typeface="Helvetica Light"/>
                <a:ea typeface="Helvetica Light"/>
                <a:cs typeface="Helvetica Light"/>
                <a:sym typeface="Helvetica Light"/>
              </a:rPr>
              <a:t>W</a:t>
            </a:r>
            <a:r>
              <a:rPr lang="en-FR" kern="0" dirty="0">
                <a:solidFill>
                  <a:srgbClr val="FFFFFF"/>
                </a:solidFill>
                <a:latin typeface="Helvetica Light"/>
                <a:ea typeface="Helvetica Light"/>
                <a:cs typeface="Helvetica Light"/>
                <a:sym typeface="Helvetica Light"/>
              </a:rPr>
              <a:t>orkspace</a:t>
            </a:r>
          </a:p>
          <a:p>
            <a:pPr algn="ctr" defTabSz="308074" hangingPunct="0"/>
            <a:endParaRPr lang="en-FR" kern="0" dirty="0">
              <a:solidFill>
                <a:srgbClr val="FFFFFF"/>
              </a:solidFill>
              <a:latin typeface="Helvetica Light"/>
              <a:sym typeface="Helvetica Light"/>
            </a:endParaRPr>
          </a:p>
          <a:p>
            <a:pPr algn="ctr" defTabSz="308074" hangingPunct="0"/>
            <a:endParaRPr lang="en-FR" kern="0" dirty="0">
              <a:solidFill>
                <a:srgbClr val="FFFFFF"/>
              </a:solidFill>
              <a:latin typeface="Helvetica Light"/>
              <a:ea typeface="Helvetica Light"/>
              <a:cs typeface="Helvetica Light"/>
              <a:sym typeface="Helvetica Light"/>
            </a:endParaRPr>
          </a:p>
        </p:txBody>
      </p:sp>
      <p:sp>
        <p:nvSpPr>
          <p:cNvPr id="7" name="Down Arrow 6">
            <a:extLst>
              <a:ext uri="{FF2B5EF4-FFF2-40B4-BE49-F238E27FC236}">
                <a16:creationId xmlns:a16="http://schemas.microsoft.com/office/drawing/2014/main" id="{68DA0474-8026-4744-BFF5-4B0916B0F58F}"/>
              </a:ext>
            </a:extLst>
          </p:cNvPr>
          <p:cNvSpPr/>
          <p:nvPr/>
        </p:nvSpPr>
        <p:spPr>
          <a:xfrm>
            <a:off x="1610338" y="3579638"/>
            <a:ext cx="192524" cy="309966"/>
          </a:xfrm>
          <a:prstGeom prst="down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9" name="Down Arrow 8">
            <a:extLst>
              <a:ext uri="{FF2B5EF4-FFF2-40B4-BE49-F238E27FC236}">
                <a16:creationId xmlns:a16="http://schemas.microsoft.com/office/drawing/2014/main" id="{665AA7BE-AE1F-774B-8978-FDA4364CB57B}"/>
              </a:ext>
            </a:extLst>
          </p:cNvPr>
          <p:cNvSpPr/>
          <p:nvPr/>
        </p:nvSpPr>
        <p:spPr>
          <a:xfrm>
            <a:off x="1610338" y="1794539"/>
            <a:ext cx="192524" cy="309966"/>
          </a:xfrm>
          <a:prstGeom prst="down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pic>
        <p:nvPicPr>
          <p:cNvPr id="10" name="Picture 9">
            <a:extLst>
              <a:ext uri="{FF2B5EF4-FFF2-40B4-BE49-F238E27FC236}">
                <a16:creationId xmlns:a16="http://schemas.microsoft.com/office/drawing/2014/main" id="{9F157BB4-883C-8C49-89A5-B272ADF8D84B}"/>
              </a:ext>
            </a:extLst>
          </p:cNvPr>
          <p:cNvPicPr>
            <a:picLocks noChangeAspect="1"/>
          </p:cNvPicPr>
          <p:nvPr/>
        </p:nvPicPr>
        <p:blipFill>
          <a:blip r:embed="rId4"/>
          <a:stretch>
            <a:fillRect/>
          </a:stretch>
        </p:blipFill>
        <p:spPr>
          <a:xfrm>
            <a:off x="1382580" y="1025194"/>
            <a:ext cx="648040" cy="689849"/>
          </a:xfrm>
          <a:prstGeom prst="rect">
            <a:avLst/>
          </a:prstGeom>
          <a:ln>
            <a:solidFill>
              <a:schemeClr val="tx1"/>
            </a:solidFill>
          </a:ln>
        </p:spPr>
      </p:pic>
      <p:sp>
        <p:nvSpPr>
          <p:cNvPr id="11" name="TextBox 10">
            <a:extLst>
              <a:ext uri="{FF2B5EF4-FFF2-40B4-BE49-F238E27FC236}">
                <a16:creationId xmlns:a16="http://schemas.microsoft.com/office/drawing/2014/main" id="{53FA9A3A-A3AD-F645-A66A-AA19FB03DDE6}"/>
              </a:ext>
            </a:extLst>
          </p:cNvPr>
          <p:cNvSpPr txBox="1"/>
          <p:nvPr/>
        </p:nvSpPr>
        <p:spPr>
          <a:xfrm>
            <a:off x="637385" y="1198797"/>
            <a:ext cx="696906" cy="3426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hangingPunct="0"/>
            <a:r>
              <a:rPr lang="en-FR" sz="1875" kern="0" dirty="0">
                <a:solidFill>
                  <a:srgbClr val="FFFFFF"/>
                </a:solidFill>
                <a:latin typeface="Helvetica Light"/>
                <a:ea typeface="Helvetica Light"/>
                <a:cs typeface="Helvetica Light"/>
                <a:sym typeface="Helvetica Light"/>
              </a:rPr>
              <a:t>REPO</a:t>
            </a:r>
          </a:p>
        </p:txBody>
      </p:sp>
      <p:pic>
        <p:nvPicPr>
          <p:cNvPr id="12" name="Picture 11">
            <a:extLst>
              <a:ext uri="{FF2B5EF4-FFF2-40B4-BE49-F238E27FC236}">
                <a16:creationId xmlns:a16="http://schemas.microsoft.com/office/drawing/2014/main" id="{043A0847-6BC1-1F4C-83E1-4D05B8D61038}"/>
              </a:ext>
            </a:extLst>
          </p:cNvPr>
          <p:cNvPicPr>
            <a:picLocks noChangeAspect="1"/>
          </p:cNvPicPr>
          <p:nvPr/>
        </p:nvPicPr>
        <p:blipFill>
          <a:blip r:embed="rId5"/>
          <a:stretch>
            <a:fillRect/>
          </a:stretch>
        </p:blipFill>
        <p:spPr>
          <a:xfrm>
            <a:off x="2726108" y="1865476"/>
            <a:ext cx="2346484" cy="1838615"/>
          </a:xfrm>
          <a:prstGeom prst="rect">
            <a:avLst/>
          </a:prstGeom>
        </p:spPr>
      </p:pic>
      <p:pic>
        <p:nvPicPr>
          <p:cNvPr id="14" name="Picture 13">
            <a:extLst>
              <a:ext uri="{FF2B5EF4-FFF2-40B4-BE49-F238E27FC236}">
                <a16:creationId xmlns:a16="http://schemas.microsoft.com/office/drawing/2014/main" id="{44445D0A-4736-9345-8BDC-24E6C3C8FC66}"/>
              </a:ext>
            </a:extLst>
          </p:cNvPr>
          <p:cNvPicPr>
            <a:picLocks noChangeAspect="1"/>
          </p:cNvPicPr>
          <p:nvPr/>
        </p:nvPicPr>
        <p:blipFill>
          <a:blip r:embed="rId6"/>
          <a:stretch>
            <a:fillRect/>
          </a:stretch>
        </p:blipFill>
        <p:spPr>
          <a:xfrm>
            <a:off x="5904547" y="1295400"/>
            <a:ext cx="2650808" cy="3236521"/>
          </a:xfrm>
          <a:prstGeom prst="rect">
            <a:avLst/>
          </a:prstGeom>
        </p:spPr>
      </p:pic>
      <p:sp>
        <p:nvSpPr>
          <p:cNvPr id="15" name="TextBox 14">
            <a:extLst>
              <a:ext uri="{FF2B5EF4-FFF2-40B4-BE49-F238E27FC236}">
                <a16:creationId xmlns:a16="http://schemas.microsoft.com/office/drawing/2014/main" id="{26DD5150-4825-A944-9CFB-8C11B46D974A}"/>
              </a:ext>
            </a:extLst>
          </p:cNvPr>
          <p:cNvSpPr txBox="1"/>
          <p:nvPr/>
        </p:nvSpPr>
        <p:spPr>
          <a:xfrm>
            <a:off x="6416516" y="1346716"/>
            <a:ext cx="694373" cy="342642"/>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FR" sz="1875" kern="0" dirty="0">
                <a:solidFill>
                  <a:srgbClr val="FFFFFF"/>
                </a:solidFill>
                <a:latin typeface="Helvetica Light"/>
                <a:ea typeface="Helvetica Light"/>
                <a:cs typeface="Helvetica Light"/>
                <a:sym typeface="Helvetica Light"/>
              </a:rPr>
              <a:t> </a:t>
            </a:r>
          </a:p>
        </p:txBody>
      </p:sp>
      <p:sp>
        <p:nvSpPr>
          <p:cNvPr id="16" name="Rectangle 15">
            <a:extLst>
              <a:ext uri="{FF2B5EF4-FFF2-40B4-BE49-F238E27FC236}">
                <a16:creationId xmlns:a16="http://schemas.microsoft.com/office/drawing/2014/main" id="{F31B057F-04D4-9D47-ADCC-2E0F286EB928}"/>
              </a:ext>
            </a:extLst>
          </p:cNvPr>
          <p:cNvSpPr/>
          <p:nvPr/>
        </p:nvSpPr>
        <p:spPr>
          <a:xfrm>
            <a:off x="6017895" y="4001021"/>
            <a:ext cx="745808" cy="261850"/>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cxnSp>
        <p:nvCxnSpPr>
          <p:cNvPr id="18" name="Elbow Connector 17">
            <a:extLst>
              <a:ext uri="{FF2B5EF4-FFF2-40B4-BE49-F238E27FC236}">
                <a16:creationId xmlns:a16="http://schemas.microsoft.com/office/drawing/2014/main" id="{E827D6BB-2D52-1C4B-8C9F-841F7967D0D7}"/>
              </a:ext>
            </a:extLst>
          </p:cNvPr>
          <p:cNvCxnSpPr>
            <a:cxnSpLocks/>
            <a:endCxn id="16" idx="1"/>
          </p:cNvCxnSpPr>
          <p:nvPr/>
        </p:nvCxnSpPr>
        <p:spPr>
          <a:xfrm>
            <a:off x="4123372" y="3214687"/>
            <a:ext cx="1894523" cy="917259"/>
          </a:xfrm>
          <a:prstGeom prst="bentConnector3">
            <a:avLst>
              <a:gd name="adj1" fmla="val 50000"/>
            </a:avLst>
          </a:prstGeom>
          <a:noFill/>
          <a:ln w="57150" cap="flat">
            <a:solidFill>
              <a:schemeClr val="accent5">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FFB95EB3-E6D4-EC45-A94A-0EE2C7E3141C}"/>
              </a:ext>
            </a:extLst>
          </p:cNvPr>
          <p:cNvSpPr txBox="1"/>
          <p:nvPr/>
        </p:nvSpPr>
        <p:spPr>
          <a:xfrm>
            <a:off x="1314422" y="1877607"/>
            <a:ext cx="241653" cy="169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hangingPunct="0"/>
            <a:r>
              <a:rPr lang="en-FR" sz="750" b="1" kern="0" dirty="0">
                <a:solidFill>
                  <a:srgbClr val="FFFFFF"/>
                </a:solidFill>
                <a:latin typeface="Helvetica Light"/>
                <a:ea typeface="Helvetica Light"/>
                <a:cs typeface="Helvetica Light"/>
                <a:sym typeface="Helvetica Light"/>
              </a:rPr>
              <a:t>SSH</a:t>
            </a:r>
            <a:endParaRPr lang="en-FR" sz="375" b="1" kern="0" dirty="0">
              <a:solidFill>
                <a:srgbClr val="FFFFFF"/>
              </a:solidFill>
              <a:latin typeface="Helvetica Light"/>
              <a:ea typeface="Helvetica Light"/>
              <a:cs typeface="Helvetica Light"/>
              <a:sym typeface="Helvetica Light"/>
            </a:endParaRPr>
          </a:p>
        </p:txBody>
      </p:sp>
      <p:sp>
        <p:nvSpPr>
          <p:cNvPr id="4" name="Trapezium 3">
            <a:extLst>
              <a:ext uri="{FF2B5EF4-FFF2-40B4-BE49-F238E27FC236}">
                <a16:creationId xmlns:a16="http://schemas.microsoft.com/office/drawing/2014/main" id="{29116EB2-7E67-AD4B-9B7A-18015B8FE874}"/>
              </a:ext>
            </a:extLst>
          </p:cNvPr>
          <p:cNvSpPr/>
          <p:nvPr/>
        </p:nvSpPr>
        <p:spPr>
          <a:xfrm rot="16200000">
            <a:off x="1759563" y="2613089"/>
            <a:ext cx="1475133" cy="457963"/>
          </a:xfrm>
          <a:prstGeom prst="trapezoid">
            <a:avLst/>
          </a:prstGeom>
          <a:solidFill>
            <a:schemeClr val="tx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389212001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BF91-F2BC-3245-8192-D8F0A2ACC970}"/>
              </a:ext>
            </a:extLst>
          </p:cNvPr>
          <p:cNvSpPr>
            <a:spLocks noGrp="1"/>
          </p:cNvSpPr>
          <p:nvPr>
            <p:ph type="title"/>
          </p:nvPr>
        </p:nvSpPr>
        <p:spPr/>
        <p:txBody>
          <a:bodyPr/>
          <a:lstStyle/>
          <a:p>
            <a:r>
              <a:rPr lang="en-FR" dirty="0"/>
              <a:t>Task Catalog</a:t>
            </a:r>
          </a:p>
        </p:txBody>
      </p:sp>
      <p:pic>
        <p:nvPicPr>
          <p:cNvPr id="4" name="Picture 3">
            <a:extLst>
              <a:ext uri="{FF2B5EF4-FFF2-40B4-BE49-F238E27FC236}">
                <a16:creationId xmlns:a16="http://schemas.microsoft.com/office/drawing/2014/main" id="{AD1C8842-684C-6046-A68C-9A92970DDA2A}"/>
              </a:ext>
            </a:extLst>
          </p:cNvPr>
          <p:cNvPicPr>
            <a:picLocks noChangeAspect="1"/>
          </p:cNvPicPr>
          <p:nvPr/>
        </p:nvPicPr>
        <p:blipFill>
          <a:blip r:embed="rId3"/>
          <a:stretch>
            <a:fillRect/>
          </a:stretch>
        </p:blipFill>
        <p:spPr>
          <a:xfrm>
            <a:off x="177892" y="1137455"/>
            <a:ext cx="4604134" cy="2594134"/>
          </a:xfrm>
          <a:prstGeom prst="rect">
            <a:avLst/>
          </a:prstGeom>
          <a:ln>
            <a:solidFill>
              <a:schemeClr val="tx1"/>
            </a:solidFill>
          </a:ln>
        </p:spPr>
      </p:pic>
      <p:pic>
        <p:nvPicPr>
          <p:cNvPr id="5" name="Picture 4">
            <a:extLst>
              <a:ext uri="{FF2B5EF4-FFF2-40B4-BE49-F238E27FC236}">
                <a16:creationId xmlns:a16="http://schemas.microsoft.com/office/drawing/2014/main" id="{1730A872-D03C-AB4F-8E2F-E2A3A55013FD}"/>
              </a:ext>
            </a:extLst>
          </p:cNvPr>
          <p:cNvPicPr>
            <a:picLocks noChangeAspect="1"/>
          </p:cNvPicPr>
          <p:nvPr/>
        </p:nvPicPr>
        <p:blipFill>
          <a:blip r:embed="rId4"/>
          <a:stretch>
            <a:fillRect/>
          </a:stretch>
        </p:blipFill>
        <p:spPr>
          <a:xfrm>
            <a:off x="5034831" y="1676876"/>
            <a:ext cx="3949733" cy="3080861"/>
          </a:xfrm>
          <a:prstGeom prst="rect">
            <a:avLst/>
          </a:prstGeom>
          <a:ln>
            <a:solidFill>
              <a:schemeClr val="tx1"/>
            </a:solidFill>
          </a:ln>
        </p:spPr>
      </p:pic>
      <p:cxnSp>
        <p:nvCxnSpPr>
          <p:cNvPr id="6" name="Elbow Connector 5">
            <a:extLst>
              <a:ext uri="{FF2B5EF4-FFF2-40B4-BE49-F238E27FC236}">
                <a16:creationId xmlns:a16="http://schemas.microsoft.com/office/drawing/2014/main" id="{02386109-6AC1-E745-917A-4F84924C206D}"/>
              </a:ext>
            </a:extLst>
          </p:cNvPr>
          <p:cNvCxnSpPr>
            <a:cxnSpLocks/>
          </p:cNvCxnSpPr>
          <p:nvPr/>
        </p:nvCxnSpPr>
        <p:spPr>
          <a:xfrm>
            <a:off x="1440180" y="3471862"/>
            <a:ext cx="3814763" cy="728663"/>
          </a:xfrm>
          <a:prstGeom prst="bentConnector3">
            <a:avLst>
              <a:gd name="adj1" fmla="val 10225"/>
            </a:avLst>
          </a:prstGeom>
          <a:noFill/>
          <a:ln w="57150" cap="flat">
            <a:solidFill>
              <a:schemeClr val="accent5">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53245937-60ED-DB4B-932C-4B53E7FC506E}"/>
              </a:ext>
            </a:extLst>
          </p:cNvPr>
          <p:cNvSpPr/>
          <p:nvPr/>
        </p:nvSpPr>
        <p:spPr>
          <a:xfrm>
            <a:off x="1911667" y="1408792"/>
            <a:ext cx="1122998" cy="261850"/>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418004834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39D5635-C4CB-3E47-B45E-9C3D0E368C10}"/>
              </a:ext>
            </a:extLst>
          </p:cNvPr>
          <p:cNvPicPr>
            <a:picLocks noChangeAspect="1"/>
          </p:cNvPicPr>
          <p:nvPr/>
        </p:nvPicPr>
        <p:blipFill>
          <a:blip r:embed="rId3"/>
          <a:stretch>
            <a:fillRect/>
          </a:stretch>
        </p:blipFill>
        <p:spPr>
          <a:xfrm>
            <a:off x="5845100" y="1916430"/>
            <a:ext cx="2667000" cy="1924050"/>
          </a:xfrm>
          <a:prstGeom prst="rect">
            <a:avLst/>
          </a:prstGeom>
        </p:spPr>
      </p:pic>
      <p:pic>
        <p:nvPicPr>
          <p:cNvPr id="4" name="Picture 3">
            <a:extLst>
              <a:ext uri="{FF2B5EF4-FFF2-40B4-BE49-F238E27FC236}">
                <a16:creationId xmlns:a16="http://schemas.microsoft.com/office/drawing/2014/main" id="{0C698156-917E-3C47-9BE0-BEB2456D10BF}"/>
              </a:ext>
            </a:extLst>
          </p:cNvPr>
          <p:cNvPicPr>
            <a:picLocks noChangeAspect="1"/>
          </p:cNvPicPr>
          <p:nvPr/>
        </p:nvPicPr>
        <p:blipFill>
          <a:blip r:embed="rId4"/>
          <a:stretch>
            <a:fillRect/>
          </a:stretch>
        </p:blipFill>
        <p:spPr>
          <a:xfrm>
            <a:off x="2859744" y="2182177"/>
            <a:ext cx="1981200" cy="1276350"/>
          </a:xfrm>
          <a:prstGeom prst="rect">
            <a:avLst/>
          </a:prstGeom>
        </p:spPr>
      </p:pic>
      <p:sp>
        <p:nvSpPr>
          <p:cNvPr id="2" name="Title 1">
            <a:extLst>
              <a:ext uri="{FF2B5EF4-FFF2-40B4-BE49-F238E27FC236}">
                <a16:creationId xmlns:a16="http://schemas.microsoft.com/office/drawing/2014/main" id="{08A6CF90-76DB-E04A-BBCF-A38781359807}"/>
              </a:ext>
            </a:extLst>
          </p:cNvPr>
          <p:cNvSpPr>
            <a:spLocks noGrp="1"/>
          </p:cNvSpPr>
          <p:nvPr>
            <p:ph type="title"/>
          </p:nvPr>
        </p:nvSpPr>
        <p:spPr/>
        <p:txBody>
          <a:bodyPr/>
          <a:lstStyle/>
          <a:p>
            <a:r>
              <a:rPr lang="en-FR" dirty="0"/>
              <a:t>Task#2 CI Tests</a:t>
            </a:r>
          </a:p>
        </p:txBody>
      </p:sp>
      <p:sp>
        <p:nvSpPr>
          <p:cNvPr id="5" name="TextBox 4">
            <a:extLst>
              <a:ext uri="{FF2B5EF4-FFF2-40B4-BE49-F238E27FC236}">
                <a16:creationId xmlns:a16="http://schemas.microsoft.com/office/drawing/2014/main" id="{8D28BC1C-8FF7-5246-A2CF-D7F94D92BE4E}"/>
              </a:ext>
            </a:extLst>
          </p:cNvPr>
          <p:cNvSpPr txBox="1"/>
          <p:nvPr/>
        </p:nvSpPr>
        <p:spPr>
          <a:xfrm>
            <a:off x="1261729" y="2216222"/>
            <a:ext cx="1115770" cy="1208263"/>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rgbClr val="FFFFFF"/>
                </a:solidFill>
                <a:latin typeface="Helvetica Light"/>
                <a:ea typeface="Helvetica Light"/>
                <a:cs typeface="Helvetica Light"/>
                <a:sym typeface="Helvetica Light"/>
              </a:rPr>
              <a:t>RunTests</a:t>
            </a:r>
          </a:p>
          <a:p>
            <a:pPr defTabSz="308074" hangingPunct="0"/>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6" name="Can 5">
            <a:extLst>
              <a:ext uri="{FF2B5EF4-FFF2-40B4-BE49-F238E27FC236}">
                <a16:creationId xmlns:a16="http://schemas.microsoft.com/office/drawing/2014/main" id="{541BF52A-8796-D44F-AC7C-C417A4E85E0E}"/>
              </a:ext>
            </a:extLst>
          </p:cNvPr>
          <p:cNvSpPr/>
          <p:nvPr/>
        </p:nvSpPr>
        <p:spPr>
          <a:xfrm>
            <a:off x="1261729" y="3833503"/>
            <a:ext cx="1115770" cy="1076945"/>
          </a:xfrm>
          <a:prstGeom prst="can">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GB" kern="0" dirty="0">
                <a:solidFill>
                  <a:srgbClr val="FFFFFF"/>
                </a:solidFill>
                <a:latin typeface="Helvetica Light"/>
                <a:ea typeface="Helvetica Light"/>
                <a:cs typeface="Helvetica Light"/>
                <a:sym typeface="Helvetica Light"/>
              </a:rPr>
              <a:t>W</a:t>
            </a:r>
            <a:r>
              <a:rPr lang="en-FR" kern="0" dirty="0">
                <a:solidFill>
                  <a:srgbClr val="FFFFFF"/>
                </a:solidFill>
                <a:latin typeface="Helvetica Light"/>
                <a:ea typeface="Helvetica Light"/>
                <a:cs typeface="Helvetica Light"/>
                <a:sym typeface="Helvetica Light"/>
              </a:rPr>
              <a:t>orkspace</a:t>
            </a:r>
          </a:p>
          <a:p>
            <a:pPr algn="ctr" defTabSz="308074" hangingPunct="0"/>
            <a:endParaRPr lang="en-FR" kern="0" dirty="0">
              <a:solidFill>
                <a:srgbClr val="FFFFFF"/>
              </a:solidFill>
              <a:latin typeface="Helvetica Light"/>
              <a:sym typeface="Helvetica Light"/>
            </a:endParaRPr>
          </a:p>
          <a:p>
            <a:pPr algn="ctr" defTabSz="308074" hangingPunct="0"/>
            <a:endParaRPr lang="en-FR" kern="0" dirty="0">
              <a:solidFill>
                <a:srgbClr val="FFFFFF"/>
              </a:solidFill>
              <a:latin typeface="Helvetica Light"/>
              <a:ea typeface="Helvetica Light"/>
              <a:cs typeface="Helvetica Light"/>
              <a:sym typeface="Helvetica Light"/>
            </a:endParaRPr>
          </a:p>
        </p:txBody>
      </p:sp>
      <p:sp>
        <p:nvSpPr>
          <p:cNvPr id="7" name="Down Arrow 6">
            <a:extLst>
              <a:ext uri="{FF2B5EF4-FFF2-40B4-BE49-F238E27FC236}">
                <a16:creationId xmlns:a16="http://schemas.microsoft.com/office/drawing/2014/main" id="{68DA0474-8026-4744-BFF5-4B0916B0F58F}"/>
              </a:ext>
            </a:extLst>
          </p:cNvPr>
          <p:cNvSpPr/>
          <p:nvPr/>
        </p:nvSpPr>
        <p:spPr>
          <a:xfrm>
            <a:off x="1723352" y="3579638"/>
            <a:ext cx="192524" cy="309966"/>
          </a:xfrm>
          <a:prstGeom prst="downArrow">
            <a:avLst/>
          </a:prstGeom>
          <a:blipFill rotWithShape="1">
            <a:blip r:embed="rId5"/>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6" name="Rectangle 15">
            <a:extLst>
              <a:ext uri="{FF2B5EF4-FFF2-40B4-BE49-F238E27FC236}">
                <a16:creationId xmlns:a16="http://schemas.microsoft.com/office/drawing/2014/main" id="{F31B057F-04D4-9D47-ADCC-2E0F286EB928}"/>
              </a:ext>
            </a:extLst>
          </p:cNvPr>
          <p:cNvSpPr/>
          <p:nvPr/>
        </p:nvSpPr>
        <p:spPr>
          <a:xfrm>
            <a:off x="6017141" y="3100448"/>
            <a:ext cx="745808" cy="261850"/>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cxnSp>
        <p:nvCxnSpPr>
          <p:cNvPr id="18" name="Elbow Connector 17">
            <a:extLst>
              <a:ext uri="{FF2B5EF4-FFF2-40B4-BE49-F238E27FC236}">
                <a16:creationId xmlns:a16="http://schemas.microsoft.com/office/drawing/2014/main" id="{E827D6BB-2D52-1C4B-8C9F-841F7967D0D7}"/>
              </a:ext>
            </a:extLst>
          </p:cNvPr>
          <p:cNvCxnSpPr>
            <a:cxnSpLocks/>
            <a:endCxn id="16" idx="1"/>
          </p:cNvCxnSpPr>
          <p:nvPr/>
        </p:nvCxnSpPr>
        <p:spPr>
          <a:xfrm>
            <a:off x="3771900" y="2622266"/>
            <a:ext cx="2245241" cy="609107"/>
          </a:xfrm>
          <a:prstGeom prst="bentConnector3">
            <a:avLst>
              <a:gd name="adj1" fmla="val 50000"/>
            </a:avLst>
          </a:prstGeom>
          <a:noFill/>
          <a:ln w="57150" cap="flat">
            <a:solidFill>
              <a:schemeClr val="accent5">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4" name="Down Arrow 23">
            <a:extLst>
              <a:ext uri="{FF2B5EF4-FFF2-40B4-BE49-F238E27FC236}">
                <a16:creationId xmlns:a16="http://schemas.microsoft.com/office/drawing/2014/main" id="{A45CF680-E221-2249-B544-D387A07118C7}"/>
              </a:ext>
            </a:extLst>
          </p:cNvPr>
          <p:cNvSpPr/>
          <p:nvPr/>
        </p:nvSpPr>
        <p:spPr>
          <a:xfrm rot="16200000">
            <a:off x="905303" y="2668637"/>
            <a:ext cx="192524" cy="309966"/>
          </a:xfrm>
          <a:prstGeom prst="downArrow">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2" name="Trapezium 11">
            <a:extLst>
              <a:ext uri="{FF2B5EF4-FFF2-40B4-BE49-F238E27FC236}">
                <a16:creationId xmlns:a16="http://schemas.microsoft.com/office/drawing/2014/main" id="{0C34CA4A-06D7-CF4A-827A-A2C4C4A7E4EA}"/>
              </a:ext>
            </a:extLst>
          </p:cNvPr>
          <p:cNvSpPr/>
          <p:nvPr/>
        </p:nvSpPr>
        <p:spPr>
          <a:xfrm rot="16200000">
            <a:off x="1999303" y="2598083"/>
            <a:ext cx="1242305" cy="478582"/>
          </a:xfrm>
          <a:prstGeom prst="trapezoid">
            <a:avLst/>
          </a:prstGeom>
          <a:solidFill>
            <a:schemeClr val="tx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238263476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D95791E-E8CA-5046-A3B5-6986AD4D5F55}"/>
              </a:ext>
            </a:extLst>
          </p:cNvPr>
          <p:cNvPicPr>
            <a:picLocks noChangeAspect="1"/>
          </p:cNvPicPr>
          <p:nvPr/>
        </p:nvPicPr>
        <p:blipFill>
          <a:blip r:embed="rId3"/>
          <a:stretch>
            <a:fillRect/>
          </a:stretch>
        </p:blipFill>
        <p:spPr>
          <a:xfrm>
            <a:off x="2347760" y="2129084"/>
            <a:ext cx="3071813" cy="1295400"/>
          </a:xfrm>
          <a:prstGeom prst="rect">
            <a:avLst/>
          </a:prstGeom>
        </p:spPr>
      </p:pic>
      <p:sp>
        <p:nvSpPr>
          <p:cNvPr id="2" name="Title 1">
            <a:extLst>
              <a:ext uri="{FF2B5EF4-FFF2-40B4-BE49-F238E27FC236}">
                <a16:creationId xmlns:a16="http://schemas.microsoft.com/office/drawing/2014/main" id="{08A6CF90-76DB-E04A-BBCF-A38781359807}"/>
              </a:ext>
            </a:extLst>
          </p:cNvPr>
          <p:cNvSpPr>
            <a:spLocks noGrp="1"/>
          </p:cNvSpPr>
          <p:nvPr>
            <p:ph type="title"/>
          </p:nvPr>
        </p:nvSpPr>
        <p:spPr/>
        <p:txBody>
          <a:bodyPr/>
          <a:lstStyle/>
          <a:p>
            <a:r>
              <a:rPr lang="en-FR" dirty="0"/>
              <a:t>Task#3 Build &amp; Push</a:t>
            </a:r>
          </a:p>
        </p:txBody>
      </p:sp>
      <p:sp>
        <p:nvSpPr>
          <p:cNvPr id="5" name="TextBox 4">
            <a:extLst>
              <a:ext uri="{FF2B5EF4-FFF2-40B4-BE49-F238E27FC236}">
                <a16:creationId xmlns:a16="http://schemas.microsoft.com/office/drawing/2014/main" id="{8D28BC1C-8FF7-5246-A2CF-D7F94D92BE4E}"/>
              </a:ext>
            </a:extLst>
          </p:cNvPr>
          <p:cNvSpPr txBox="1"/>
          <p:nvPr/>
        </p:nvSpPr>
        <p:spPr>
          <a:xfrm>
            <a:off x="625793" y="2233534"/>
            <a:ext cx="1115770" cy="1173638"/>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650" kern="0" dirty="0">
                <a:solidFill>
                  <a:srgbClr val="FFFFFF"/>
                </a:solidFill>
                <a:latin typeface="Helvetica Light"/>
                <a:ea typeface="Helvetica Light"/>
                <a:cs typeface="Helvetica Light"/>
                <a:sym typeface="Helvetica Light"/>
              </a:rPr>
              <a:t>Build-Push</a:t>
            </a:r>
          </a:p>
          <a:p>
            <a:pPr defTabSz="308074" hangingPunct="0"/>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6" name="Can 5">
            <a:extLst>
              <a:ext uri="{FF2B5EF4-FFF2-40B4-BE49-F238E27FC236}">
                <a16:creationId xmlns:a16="http://schemas.microsoft.com/office/drawing/2014/main" id="{541BF52A-8796-D44F-AC7C-C417A4E85E0E}"/>
              </a:ext>
            </a:extLst>
          </p:cNvPr>
          <p:cNvSpPr/>
          <p:nvPr/>
        </p:nvSpPr>
        <p:spPr>
          <a:xfrm>
            <a:off x="625793" y="3833503"/>
            <a:ext cx="1115770" cy="1076945"/>
          </a:xfrm>
          <a:prstGeom prst="can">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GB" kern="0" dirty="0">
                <a:solidFill>
                  <a:srgbClr val="FFFFFF"/>
                </a:solidFill>
                <a:latin typeface="Helvetica Light"/>
                <a:ea typeface="Helvetica Light"/>
                <a:cs typeface="Helvetica Light"/>
                <a:sym typeface="Helvetica Light"/>
              </a:rPr>
              <a:t>W</a:t>
            </a:r>
            <a:r>
              <a:rPr lang="en-FR" kern="0" dirty="0">
                <a:solidFill>
                  <a:srgbClr val="FFFFFF"/>
                </a:solidFill>
                <a:latin typeface="Helvetica Light"/>
                <a:ea typeface="Helvetica Light"/>
                <a:cs typeface="Helvetica Light"/>
                <a:sym typeface="Helvetica Light"/>
              </a:rPr>
              <a:t>orkspace</a:t>
            </a:r>
          </a:p>
          <a:p>
            <a:pPr algn="ctr" defTabSz="308074" hangingPunct="0"/>
            <a:endParaRPr lang="en-FR" kern="0" dirty="0">
              <a:solidFill>
                <a:srgbClr val="FFFFFF"/>
              </a:solidFill>
              <a:latin typeface="Helvetica Light"/>
              <a:sym typeface="Helvetica Light"/>
            </a:endParaRPr>
          </a:p>
          <a:p>
            <a:pPr algn="ctr" defTabSz="308074" hangingPunct="0"/>
            <a:endParaRPr lang="en-FR" kern="0" dirty="0">
              <a:solidFill>
                <a:srgbClr val="FFFFFF"/>
              </a:solidFill>
              <a:latin typeface="Helvetica Light"/>
              <a:ea typeface="Helvetica Light"/>
              <a:cs typeface="Helvetica Light"/>
              <a:sym typeface="Helvetica Light"/>
            </a:endParaRPr>
          </a:p>
        </p:txBody>
      </p:sp>
      <p:sp>
        <p:nvSpPr>
          <p:cNvPr id="7" name="Down Arrow 6">
            <a:extLst>
              <a:ext uri="{FF2B5EF4-FFF2-40B4-BE49-F238E27FC236}">
                <a16:creationId xmlns:a16="http://schemas.microsoft.com/office/drawing/2014/main" id="{68DA0474-8026-4744-BFF5-4B0916B0F58F}"/>
              </a:ext>
            </a:extLst>
          </p:cNvPr>
          <p:cNvSpPr/>
          <p:nvPr/>
        </p:nvSpPr>
        <p:spPr>
          <a:xfrm>
            <a:off x="1087416" y="3579638"/>
            <a:ext cx="192524" cy="309966"/>
          </a:xfrm>
          <a:prstGeom prst="down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24" name="Down Arrow 23">
            <a:extLst>
              <a:ext uri="{FF2B5EF4-FFF2-40B4-BE49-F238E27FC236}">
                <a16:creationId xmlns:a16="http://schemas.microsoft.com/office/drawing/2014/main" id="{A45CF680-E221-2249-B544-D387A07118C7}"/>
              </a:ext>
            </a:extLst>
          </p:cNvPr>
          <p:cNvSpPr/>
          <p:nvPr/>
        </p:nvSpPr>
        <p:spPr>
          <a:xfrm rot="16200000">
            <a:off x="269367" y="2668637"/>
            <a:ext cx="192524" cy="309966"/>
          </a:xfrm>
          <a:prstGeom prst="downArrow">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1" name="TextBox 10">
            <a:extLst>
              <a:ext uri="{FF2B5EF4-FFF2-40B4-BE49-F238E27FC236}">
                <a16:creationId xmlns:a16="http://schemas.microsoft.com/office/drawing/2014/main" id="{2A80EAB5-AB79-444C-8352-3AD41B1905AF}"/>
              </a:ext>
            </a:extLst>
          </p:cNvPr>
          <p:cNvSpPr txBox="1"/>
          <p:nvPr/>
        </p:nvSpPr>
        <p:spPr>
          <a:xfrm>
            <a:off x="2675698" y="2024565"/>
            <a:ext cx="1210862" cy="342642"/>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sp>
        <p:nvSpPr>
          <p:cNvPr id="17" name="TextBox 16">
            <a:extLst>
              <a:ext uri="{FF2B5EF4-FFF2-40B4-BE49-F238E27FC236}">
                <a16:creationId xmlns:a16="http://schemas.microsoft.com/office/drawing/2014/main" id="{D72CB86B-B6AA-0F48-9992-6A8E8A366BBA}"/>
              </a:ext>
            </a:extLst>
          </p:cNvPr>
          <p:cNvSpPr txBox="1"/>
          <p:nvPr/>
        </p:nvSpPr>
        <p:spPr>
          <a:xfrm>
            <a:off x="2746776" y="2538661"/>
            <a:ext cx="502202" cy="342642"/>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pic>
        <p:nvPicPr>
          <p:cNvPr id="14" name="Picture 13">
            <a:extLst>
              <a:ext uri="{FF2B5EF4-FFF2-40B4-BE49-F238E27FC236}">
                <a16:creationId xmlns:a16="http://schemas.microsoft.com/office/drawing/2014/main" id="{D8C6BCB9-5FDB-A34A-8162-46951EED2CAD}"/>
              </a:ext>
            </a:extLst>
          </p:cNvPr>
          <p:cNvPicPr>
            <a:picLocks noChangeAspect="1"/>
          </p:cNvPicPr>
          <p:nvPr/>
        </p:nvPicPr>
        <p:blipFill>
          <a:blip r:embed="rId5"/>
          <a:stretch>
            <a:fillRect/>
          </a:stretch>
        </p:blipFill>
        <p:spPr>
          <a:xfrm>
            <a:off x="5583071" y="1398651"/>
            <a:ext cx="3496406" cy="2756266"/>
          </a:xfrm>
          <a:prstGeom prst="rect">
            <a:avLst/>
          </a:prstGeom>
        </p:spPr>
      </p:pic>
      <p:sp>
        <p:nvSpPr>
          <p:cNvPr id="15" name="TextBox 14">
            <a:extLst>
              <a:ext uri="{FF2B5EF4-FFF2-40B4-BE49-F238E27FC236}">
                <a16:creationId xmlns:a16="http://schemas.microsoft.com/office/drawing/2014/main" id="{66632AD3-B828-204B-9EE9-ADEA74E4EF84}"/>
              </a:ext>
            </a:extLst>
          </p:cNvPr>
          <p:cNvSpPr txBox="1"/>
          <p:nvPr/>
        </p:nvSpPr>
        <p:spPr>
          <a:xfrm>
            <a:off x="6558826" y="4241050"/>
            <a:ext cx="1544895" cy="2618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hangingPunct="0"/>
            <a:r>
              <a:rPr lang="en-FR" kern="0" dirty="0">
                <a:solidFill>
                  <a:srgbClr val="FFFFFF"/>
                </a:solidFill>
                <a:latin typeface="Helvetica Light"/>
                <a:ea typeface="Helvetica Light"/>
                <a:cs typeface="Helvetica Light"/>
                <a:sym typeface="Helvetica Light"/>
              </a:rPr>
              <a:t>Buidah has 3 steps</a:t>
            </a:r>
          </a:p>
        </p:txBody>
      </p:sp>
      <p:sp>
        <p:nvSpPr>
          <p:cNvPr id="16" name="Trapezium 15">
            <a:extLst>
              <a:ext uri="{FF2B5EF4-FFF2-40B4-BE49-F238E27FC236}">
                <a16:creationId xmlns:a16="http://schemas.microsoft.com/office/drawing/2014/main" id="{647D4F0B-7C41-B44B-B559-28F335CCFA79}"/>
              </a:ext>
            </a:extLst>
          </p:cNvPr>
          <p:cNvSpPr/>
          <p:nvPr/>
        </p:nvSpPr>
        <p:spPr>
          <a:xfrm rot="16200000">
            <a:off x="1266257" y="2603501"/>
            <a:ext cx="1475133" cy="457963"/>
          </a:xfrm>
          <a:prstGeom prst="trapezoid">
            <a:avLst/>
          </a:prstGeom>
          <a:solidFill>
            <a:schemeClr val="tx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418847113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95F04-0313-1C43-81BE-25D4D76756CE}"/>
              </a:ext>
            </a:extLst>
          </p:cNvPr>
          <p:cNvSpPr>
            <a:spLocks noGrp="1"/>
          </p:cNvSpPr>
          <p:nvPr>
            <p:ph type="title"/>
          </p:nvPr>
        </p:nvSpPr>
        <p:spPr/>
        <p:txBody>
          <a:bodyPr/>
          <a:lstStyle/>
          <a:p>
            <a:r>
              <a:rPr lang="en-FR" dirty="0"/>
              <a:t>Build &amp; Push</a:t>
            </a:r>
          </a:p>
        </p:txBody>
      </p:sp>
      <p:sp>
        <p:nvSpPr>
          <p:cNvPr id="14" name="Cube 13">
            <a:extLst>
              <a:ext uri="{FF2B5EF4-FFF2-40B4-BE49-F238E27FC236}">
                <a16:creationId xmlns:a16="http://schemas.microsoft.com/office/drawing/2014/main" id="{BF73E157-E472-6146-96D5-428400AC020B}"/>
              </a:ext>
            </a:extLst>
          </p:cNvPr>
          <p:cNvSpPr/>
          <p:nvPr/>
        </p:nvSpPr>
        <p:spPr>
          <a:xfrm>
            <a:off x="4209254" y="2409741"/>
            <a:ext cx="1402080" cy="796834"/>
          </a:xfrm>
          <a:prstGeom prst="cub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en-US" dirty="0">
                <a:solidFill>
                  <a:srgbClr val="FFFFFF"/>
                </a:solidFill>
                <a:latin typeface="Arial"/>
                <a:sym typeface="Helvetica Light"/>
              </a:rPr>
              <a:t>Container</a:t>
            </a:r>
          </a:p>
          <a:p>
            <a:pPr algn="ctr" defTabSz="685792">
              <a:defRPr/>
            </a:pPr>
            <a:r>
              <a:rPr lang="en-US" dirty="0">
                <a:solidFill>
                  <a:srgbClr val="FFFFFF"/>
                </a:solidFill>
                <a:latin typeface="Arial"/>
                <a:sym typeface="Helvetica Light"/>
              </a:rPr>
              <a:t>Image</a:t>
            </a:r>
          </a:p>
        </p:txBody>
      </p:sp>
      <p:sp>
        <p:nvSpPr>
          <p:cNvPr id="15" name="Rounded Rectangle 14">
            <a:extLst>
              <a:ext uri="{FF2B5EF4-FFF2-40B4-BE49-F238E27FC236}">
                <a16:creationId xmlns:a16="http://schemas.microsoft.com/office/drawing/2014/main" id="{3EBC86A7-2505-5044-AB4E-DAF8BC043A03}"/>
              </a:ext>
            </a:extLst>
          </p:cNvPr>
          <p:cNvSpPr/>
          <p:nvPr/>
        </p:nvSpPr>
        <p:spPr>
          <a:xfrm>
            <a:off x="2393159" y="1897025"/>
            <a:ext cx="914398" cy="535577"/>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en-US" dirty="0">
                <a:solidFill>
                  <a:srgbClr val="FFFFFF"/>
                </a:solidFill>
                <a:latin typeface="Arial"/>
                <a:sym typeface="Helvetica Light"/>
              </a:rPr>
              <a:t>App</a:t>
            </a:r>
          </a:p>
          <a:p>
            <a:pPr algn="ctr" defTabSz="685792">
              <a:defRPr/>
            </a:pPr>
            <a:r>
              <a:rPr lang="en-US" dirty="0">
                <a:solidFill>
                  <a:srgbClr val="FFFFFF"/>
                </a:solidFill>
                <a:latin typeface="Arial"/>
                <a:sym typeface="Helvetica Light"/>
              </a:rPr>
              <a:t>Code</a:t>
            </a:r>
          </a:p>
        </p:txBody>
      </p:sp>
      <p:sp>
        <p:nvSpPr>
          <p:cNvPr id="16" name="Rounded Rectangle 15">
            <a:extLst>
              <a:ext uri="{FF2B5EF4-FFF2-40B4-BE49-F238E27FC236}">
                <a16:creationId xmlns:a16="http://schemas.microsoft.com/office/drawing/2014/main" id="{4BABE410-E7F8-6446-821E-8E8EDC442B8C}"/>
              </a:ext>
            </a:extLst>
          </p:cNvPr>
          <p:cNvSpPr/>
          <p:nvPr/>
        </p:nvSpPr>
        <p:spPr>
          <a:xfrm>
            <a:off x="2393159" y="2564863"/>
            <a:ext cx="914399" cy="535577"/>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en-US" dirty="0">
                <a:solidFill>
                  <a:srgbClr val="FFFFFF"/>
                </a:solidFill>
                <a:latin typeface="Arial"/>
                <a:sym typeface="Helvetica Light"/>
              </a:rPr>
              <a:t>Libs Bins</a:t>
            </a:r>
          </a:p>
        </p:txBody>
      </p:sp>
      <p:sp>
        <p:nvSpPr>
          <p:cNvPr id="17" name="Snip and Round Single Corner Rectangle 8">
            <a:extLst>
              <a:ext uri="{FF2B5EF4-FFF2-40B4-BE49-F238E27FC236}">
                <a16:creationId xmlns:a16="http://schemas.microsoft.com/office/drawing/2014/main" id="{10D9AD4D-A85F-974D-B943-91C0434636FE}"/>
              </a:ext>
            </a:extLst>
          </p:cNvPr>
          <p:cNvSpPr/>
          <p:nvPr/>
        </p:nvSpPr>
        <p:spPr>
          <a:xfrm>
            <a:off x="2393160" y="3232700"/>
            <a:ext cx="914399" cy="509452"/>
          </a:xfrm>
          <a:prstGeom prst="snip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en-US" dirty="0">
                <a:solidFill>
                  <a:srgbClr val="FFFFFF"/>
                </a:solidFill>
                <a:latin typeface="Arial"/>
                <a:sym typeface="Helvetica Light"/>
              </a:rPr>
              <a:t>Config</a:t>
            </a:r>
          </a:p>
        </p:txBody>
      </p:sp>
      <p:sp>
        <p:nvSpPr>
          <p:cNvPr id="18" name="Chevron 17">
            <a:extLst>
              <a:ext uri="{FF2B5EF4-FFF2-40B4-BE49-F238E27FC236}">
                <a16:creationId xmlns:a16="http://schemas.microsoft.com/office/drawing/2014/main" id="{8A5C4846-12E3-9444-88E7-C61803C61478}"/>
              </a:ext>
            </a:extLst>
          </p:cNvPr>
          <p:cNvSpPr/>
          <p:nvPr/>
        </p:nvSpPr>
        <p:spPr>
          <a:xfrm>
            <a:off x="3457781" y="2693857"/>
            <a:ext cx="535577" cy="274320"/>
          </a:xfrm>
          <a:prstGeom prst="chevron">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endParaRPr lang="en-US">
              <a:solidFill>
                <a:srgbClr val="000000"/>
              </a:solidFill>
              <a:latin typeface="Arial"/>
              <a:sym typeface="Helvetica Light"/>
            </a:endParaRPr>
          </a:p>
        </p:txBody>
      </p:sp>
      <p:sp>
        <p:nvSpPr>
          <p:cNvPr id="19" name="Chevron 18">
            <a:extLst>
              <a:ext uri="{FF2B5EF4-FFF2-40B4-BE49-F238E27FC236}">
                <a16:creationId xmlns:a16="http://schemas.microsoft.com/office/drawing/2014/main" id="{C8A95906-64BD-274E-A9E4-B1CA905A5420}"/>
              </a:ext>
            </a:extLst>
          </p:cNvPr>
          <p:cNvSpPr/>
          <p:nvPr/>
        </p:nvSpPr>
        <p:spPr>
          <a:xfrm rot="1509900">
            <a:off x="3457781" y="2129275"/>
            <a:ext cx="535577" cy="274320"/>
          </a:xfrm>
          <a:prstGeom prst="chevron">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endParaRPr lang="en-US">
              <a:solidFill>
                <a:srgbClr val="000000"/>
              </a:solidFill>
              <a:latin typeface="Arial"/>
              <a:sym typeface="Helvetica Light"/>
            </a:endParaRPr>
          </a:p>
        </p:txBody>
      </p:sp>
      <p:sp>
        <p:nvSpPr>
          <p:cNvPr id="20" name="Chevron 19">
            <a:extLst>
              <a:ext uri="{FF2B5EF4-FFF2-40B4-BE49-F238E27FC236}">
                <a16:creationId xmlns:a16="http://schemas.microsoft.com/office/drawing/2014/main" id="{A15F048B-0457-F144-BCA4-DE7F2B696331}"/>
              </a:ext>
            </a:extLst>
          </p:cNvPr>
          <p:cNvSpPr/>
          <p:nvPr/>
        </p:nvSpPr>
        <p:spPr>
          <a:xfrm rot="20191222">
            <a:off x="3490619" y="3252922"/>
            <a:ext cx="535577" cy="274320"/>
          </a:xfrm>
          <a:prstGeom prst="chevron">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endParaRPr lang="en-US">
              <a:solidFill>
                <a:srgbClr val="000000"/>
              </a:solidFill>
              <a:latin typeface="Arial"/>
              <a:sym typeface="Helvetica Light"/>
            </a:endParaRPr>
          </a:p>
        </p:txBody>
      </p:sp>
      <p:sp>
        <p:nvSpPr>
          <p:cNvPr id="21" name="Can 20">
            <a:extLst>
              <a:ext uri="{FF2B5EF4-FFF2-40B4-BE49-F238E27FC236}">
                <a16:creationId xmlns:a16="http://schemas.microsoft.com/office/drawing/2014/main" id="{B81F5782-2D43-1146-A00F-D8F8602C2CBF}"/>
              </a:ext>
            </a:extLst>
          </p:cNvPr>
          <p:cNvSpPr/>
          <p:nvPr/>
        </p:nvSpPr>
        <p:spPr>
          <a:xfrm>
            <a:off x="6224652" y="2028422"/>
            <a:ext cx="1126274" cy="1400160"/>
          </a:xfrm>
          <a:prstGeom prst="ca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fr-FR" dirty="0">
                <a:solidFill>
                  <a:srgbClr val="FFFFFF"/>
                </a:solidFill>
                <a:latin typeface="Arial"/>
                <a:sym typeface="Helvetica Light"/>
              </a:rPr>
              <a:t>Image</a:t>
            </a:r>
          </a:p>
          <a:p>
            <a:pPr algn="ctr" defTabSz="685792">
              <a:defRPr/>
            </a:pPr>
            <a:r>
              <a:rPr lang="fr-FR" dirty="0">
                <a:solidFill>
                  <a:srgbClr val="FFFFFF"/>
                </a:solidFill>
                <a:latin typeface="Arial"/>
                <a:sym typeface="Helvetica Light"/>
              </a:rPr>
              <a:t>Registry</a:t>
            </a:r>
          </a:p>
        </p:txBody>
      </p:sp>
      <p:sp>
        <p:nvSpPr>
          <p:cNvPr id="22" name="Chevron 21">
            <a:extLst>
              <a:ext uri="{FF2B5EF4-FFF2-40B4-BE49-F238E27FC236}">
                <a16:creationId xmlns:a16="http://schemas.microsoft.com/office/drawing/2014/main" id="{14E5DE90-4ACC-EB4D-89B6-3D157C73E47D}"/>
              </a:ext>
            </a:extLst>
          </p:cNvPr>
          <p:cNvSpPr/>
          <p:nvPr/>
        </p:nvSpPr>
        <p:spPr>
          <a:xfrm>
            <a:off x="5653018" y="2648695"/>
            <a:ext cx="535577" cy="274320"/>
          </a:xfrm>
          <a:prstGeom prst="chevro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endParaRPr lang="en-US">
              <a:solidFill>
                <a:srgbClr val="000000"/>
              </a:solidFill>
              <a:latin typeface="Arial"/>
              <a:sym typeface="Helvetica Light"/>
            </a:endParaRPr>
          </a:p>
        </p:txBody>
      </p:sp>
      <p:sp>
        <p:nvSpPr>
          <p:cNvPr id="23" name="TextBox 22">
            <a:extLst>
              <a:ext uri="{FF2B5EF4-FFF2-40B4-BE49-F238E27FC236}">
                <a16:creationId xmlns:a16="http://schemas.microsoft.com/office/drawing/2014/main" id="{9DECE2A0-25C5-4C44-8148-75A12A72D9E8}"/>
              </a:ext>
            </a:extLst>
          </p:cNvPr>
          <p:cNvSpPr txBox="1"/>
          <p:nvPr/>
        </p:nvSpPr>
        <p:spPr>
          <a:xfrm>
            <a:off x="5882863" y="3541788"/>
            <a:ext cx="2003037" cy="3772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FR" sz="1050" kern="0" dirty="0">
                <a:solidFill>
                  <a:srgbClr val="FFFFFF"/>
                </a:solidFill>
                <a:latin typeface="Helvetica Light"/>
                <a:sym typeface="Helvetica Light"/>
              </a:rPr>
              <a:t>Security access to Registry</a:t>
            </a:r>
          </a:p>
          <a:p>
            <a:pPr algn="ctr" defTabSz="308074" hangingPunct="0"/>
            <a:r>
              <a:rPr lang="en-FR" sz="1050" kern="0" dirty="0">
                <a:solidFill>
                  <a:srgbClr val="FFFFFF"/>
                </a:solidFill>
                <a:latin typeface="Helvetica Light"/>
                <a:ea typeface="Helvetica Light"/>
                <a:cs typeface="Helvetica Light"/>
                <a:sym typeface="Helvetica Light"/>
              </a:rPr>
              <a:t>(for example quay.io)</a:t>
            </a:r>
          </a:p>
        </p:txBody>
      </p:sp>
      <p:sp>
        <p:nvSpPr>
          <p:cNvPr id="24" name="TextBox 23">
            <a:extLst>
              <a:ext uri="{FF2B5EF4-FFF2-40B4-BE49-F238E27FC236}">
                <a16:creationId xmlns:a16="http://schemas.microsoft.com/office/drawing/2014/main" id="{6DFE183B-BECF-FD4C-A636-CEC74FCEBEC1}"/>
              </a:ext>
            </a:extLst>
          </p:cNvPr>
          <p:cNvSpPr txBox="1"/>
          <p:nvPr/>
        </p:nvSpPr>
        <p:spPr>
          <a:xfrm>
            <a:off x="1265255" y="4166833"/>
            <a:ext cx="2003037" cy="2156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FR" sz="1050" kern="0" dirty="0">
                <a:solidFill>
                  <a:srgbClr val="FFFFFF"/>
                </a:solidFill>
                <a:latin typeface="Helvetica Light"/>
                <a:ea typeface="Helvetica Light"/>
                <a:cs typeface="Helvetica Light"/>
                <a:sym typeface="Helvetica Light"/>
              </a:rPr>
              <a:t>./Dockerfile</a:t>
            </a:r>
          </a:p>
        </p:txBody>
      </p:sp>
      <p:sp>
        <p:nvSpPr>
          <p:cNvPr id="25" name="TextBox 24">
            <a:extLst>
              <a:ext uri="{FF2B5EF4-FFF2-40B4-BE49-F238E27FC236}">
                <a16:creationId xmlns:a16="http://schemas.microsoft.com/office/drawing/2014/main" id="{2A87F1EA-B0CC-CD43-9350-02FBD0D8BEC9}"/>
              </a:ext>
            </a:extLst>
          </p:cNvPr>
          <p:cNvSpPr txBox="1"/>
          <p:nvPr/>
        </p:nvSpPr>
        <p:spPr>
          <a:xfrm>
            <a:off x="3424873" y="3592009"/>
            <a:ext cx="1312080" cy="2156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FR" sz="1050" kern="0" dirty="0">
                <a:solidFill>
                  <a:srgbClr val="FFFFFF"/>
                </a:solidFill>
                <a:latin typeface="Helvetica Light"/>
                <a:sym typeface="Helvetica Light"/>
              </a:rPr>
              <a:t>Buildah</a:t>
            </a:r>
            <a:endParaRPr lang="en-FR" sz="1050" kern="0" dirty="0">
              <a:solidFill>
                <a:srgbClr val="FFFFFF"/>
              </a:solidFill>
              <a:latin typeface="Helvetica Light"/>
              <a:ea typeface="Helvetica Light"/>
              <a:cs typeface="Helvetica Light"/>
              <a:sym typeface="Helvetica Light"/>
            </a:endParaRPr>
          </a:p>
        </p:txBody>
      </p:sp>
      <p:sp>
        <p:nvSpPr>
          <p:cNvPr id="26" name="TextBox 25">
            <a:extLst>
              <a:ext uri="{FF2B5EF4-FFF2-40B4-BE49-F238E27FC236}">
                <a16:creationId xmlns:a16="http://schemas.microsoft.com/office/drawing/2014/main" id="{C6799693-5284-F04E-A926-C666D5C95D4E}"/>
              </a:ext>
            </a:extLst>
          </p:cNvPr>
          <p:cNvSpPr txBox="1"/>
          <p:nvPr/>
        </p:nvSpPr>
        <p:spPr>
          <a:xfrm>
            <a:off x="5153660" y="3232832"/>
            <a:ext cx="1312080" cy="2156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FR" sz="1050" kern="0" dirty="0">
                <a:solidFill>
                  <a:srgbClr val="FFFFFF"/>
                </a:solidFill>
                <a:latin typeface="Helvetica Light"/>
                <a:sym typeface="Helvetica Light"/>
              </a:rPr>
              <a:t>Push</a:t>
            </a:r>
            <a:endParaRPr lang="en-FR" sz="1050" kern="0" dirty="0">
              <a:solidFill>
                <a:srgbClr val="FFFFFF"/>
              </a:solidFill>
              <a:latin typeface="Helvetica Light"/>
              <a:ea typeface="Helvetica Light"/>
              <a:cs typeface="Helvetica Light"/>
              <a:sym typeface="Helvetica Light"/>
            </a:endParaRPr>
          </a:p>
        </p:txBody>
      </p:sp>
      <p:pic>
        <p:nvPicPr>
          <p:cNvPr id="27" name="Picture 26">
            <a:extLst>
              <a:ext uri="{FF2B5EF4-FFF2-40B4-BE49-F238E27FC236}">
                <a16:creationId xmlns:a16="http://schemas.microsoft.com/office/drawing/2014/main" id="{A6216E5E-CA13-6745-ADBA-C65E85B4DD27}"/>
              </a:ext>
            </a:extLst>
          </p:cNvPr>
          <p:cNvPicPr>
            <a:picLocks noChangeAspect="1"/>
          </p:cNvPicPr>
          <p:nvPr/>
        </p:nvPicPr>
        <p:blipFill>
          <a:blip r:embed="rId2"/>
          <a:stretch>
            <a:fillRect/>
          </a:stretch>
        </p:blipFill>
        <p:spPr>
          <a:xfrm>
            <a:off x="5572765" y="4097925"/>
            <a:ext cx="3105150" cy="461963"/>
          </a:xfrm>
          <a:prstGeom prst="rect">
            <a:avLst/>
          </a:prstGeom>
        </p:spPr>
      </p:pic>
      <p:pic>
        <p:nvPicPr>
          <p:cNvPr id="28" name="Picture 27">
            <a:extLst>
              <a:ext uri="{FF2B5EF4-FFF2-40B4-BE49-F238E27FC236}">
                <a16:creationId xmlns:a16="http://schemas.microsoft.com/office/drawing/2014/main" id="{A9172AC7-EEA6-AA42-B9F2-5F408BADDCE9}"/>
              </a:ext>
            </a:extLst>
          </p:cNvPr>
          <p:cNvPicPr>
            <a:picLocks noChangeAspect="1"/>
          </p:cNvPicPr>
          <p:nvPr/>
        </p:nvPicPr>
        <p:blipFill>
          <a:blip r:embed="rId3"/>
          <a:stretch>
            <a:fillRect/>
          </a:stretch>
        </p:blipFill>
        <p:spPr>
          <a:xfrm>
            <a:off x="79912" y="1635636"/>
            <a:ext cx="2097350" cy="2390762"/>
          </a:xfrm>
          <a:prstGeom prst="rect">
            <a:avLst/>
          </a:prstGeom>
        </p:spPr>
      </p:pic>
      <p:sp>
        <p:nvSpPr>
          <p:cNvPr id="29" name="TextBox 28">
            <a:extLst>
              <a:ext uri="{FF2B5EF4-FFF2-40B4-BE49-F238E27FC236}">
                <a16:creationId xmlns:a16="http://schemas.microsoft.com/office/drawing/2014/main" id="{01083418-11D4-3A47-B06A-C2A40AF05C11}"/>
              </a:ext>
            </a:extLst>
          </p:cNvPr>
          <p:cNvSpPr txBox="1"/>
          <p:nvPr/>
        </p:nvSpPr>
        <p:spPr>
          <a:xfrm>
            <a:off x="166301" y="2728276"/>
            <a:ext cx="630941" cy="342642"/>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pic>
        <p:nvPicPr>
          <p:cNvPr id="30" name="Picture 29">
            <a:extLst>
              <a:ext uri="{FF2B5EF4-FFF2-40B4-BE49-F238E27FC236}">
                <a16:creationId xmlns:a16="http://schemas.microsoft.com/office/drawing/2014/main" id="{7F149D80-C2F1-1C40-8816-A4133AB6D076}"/>
              </a:ext>
            </a:extLst>
          </p:cNvPr>
          <p:cNvPicPr>
            <a:picLocks noChangeAspect="1"/>
          </p:cNvPicPr>
          <p:nvPr/>
        </p:nvPicPr>
        <p:blipFill>
          <a:blip r:embed="rId4"/>
          <a:stretch>
            <a:fillRect/>
          </a:stretch>
        </p:blipFill>
        <p:spPr>
          <a:xfrm>
            <a:off x="7560945" y="1158837"/>
            <a:ext cx="1428750" cy="738188"/>
          </a:xfrm>
          <a:prstGeom prst="rect">
            <a:avLst/>
          </a:prstGeom>
        </p:spPr>
      </p:pic>
    </p:spTree>
    <p:extLst>
      <p:ext uri="{BB962C8B-B14F-4D97-AF65-F5344CB8AC3E}">
        <p14:creationId xmlns:p14="http://schemas.microsoft.com/office/powerpoint/2010/main" val="271446754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1993CE-602A-C14A-8686-B56D21BACE59}"/>
              </a:ext>
            </a:extLst>
          </p:cNvPr>
          <p:cNvPicPr>
            <a:picLocks noChangeAspect="1"/>
          </p:cNvPicPr>
          <p:nvPr/>
        </p:nvPicPr>
        <p:blipFill>
          <a:blip r:embed="rId3"/>
          <a:stretch>
            <a:fillRect/>
          </a:stretch>
        </p:blipFill>
        <p:spPr>
          <a:xfrm>
            <a:off x="2336779" y="1824990"/>
            <a:ext cx="2195513" cy="1990725"/>
          </a:xfrm>
          <a:prstGeom prst="rect">
            <a:avLst/>
          </a:prstGeom>
        </p:spPr>
      </p:pic>
      <p:sp>
        <p:nvSpPr>
          <p:cNvPr id="2" name="Title 1">
            <a:extLst>
              <a:ext uri="{FF2B5EF4-FFF2-40B4-BE49-F238E27FC236}">
                <a16:creationId xmlns:a16="http://schemas.microsoft.com/office/drawing/2014/main" id="{08A6CF90-76DB-E04A-BBCF-A38781359807}"/>
              </a:ext>
            </a:extLst>
          </p:cNvPr>
          <p:cNvSpPr>
            <a:spLocks noGrp="1"/>
          </p:cNvSpPr>
          <p:nvPr>
            <p:ph type="title"/>
          </p:nvPr>
        </p:nvSpPr>
        <p:spPr/>
        <p:txBody>
          <a:bodyPr/>
          <a:lstStyle/>
          <a:p>
            <a:r>
              <a:rPr lang="en-FR" dirty="0"/>
              <a:t>Task#4 Manifests </a:t>
            </a:r>
          </a:p>
        </p:txBody>
      </p:sp>
      <p:sp>
        <p:nvSpPr>
          <p:cNvPr id="5" name="TextBox 4">
            <a:extLst>
              <a:ext uri="{FF2B5EF4-FFF2-40B4-BE49-F238E27FC236}">
                <a16:creationId xmlns:a16="http://schemas.microsoft.com/office/drawing/2014/main" id="{8D28BC1C-8FF7-5246-A2CF-D7F94D92BE4E}"/>
              </a:ext>
            </a:extLst>
          </p:cNvPr>
          <p:cNvSpPr txBox="1"/>
          <p:nvPr/>
        </p:nvSpPr>
        <p:spPr>
          <a:xfrm>
            <a:off x="625793" y="2233534"/>
            <a:ext cx="1115770" cy="1173638"/>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650" kern="0" dirty="0">
                <a:solidFill>
                  <a:srgbClr val="FFFFFF"/>
                </a:solidFill>
                <a:latin typeface="Helvetica Light"/>
                <a:ea typeface="Helvetica Light"/>
                <a:cs typeface="Helvetica Light"/>
                <a:sym typeface="Helvetica Light"/>
              </a:rPr>
              <a:t>Manifests</a:t>
            </a:r>
          </a:p>
          <a:p>
            <a:pPr defTabSz="308074" hangingPunct="0"/>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6" name="Can 5">
            <a:extLst>
              <a:ext uri="{FF2B5EF4-FFF2-40B4-BE49-F238E27FC236}">
                <a16:creationId xmlns:a16="http://schemas.microsoft.com/office/drawing/2014/main" id="{541BF52A-8796-D44F-AC7C-C417A4E85E0E}"/>
              </a:ext>
            </a:extLst>
          </p:cNvPr>
          <p:cNvSpPr/>
          <p:nvPr/>
        </p:nvSpPr>
        <p:spPr>
          <a:xfrm>
            <a:off x="625793" y="3833503"/>
            <a:ext cx="1115770" cy="1076945"/>
          </a:xfrm>
          <a:prstGeom prst="can">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GB" kern="0" dirty="0">
                <a:solidFill>
                  <a:srgbClr val="FFFFFF"/>
                </a:solidFill>
                <a:latin typeface="Helvetica Light"/>
                <a:ea typeface="Helvetica Light"/>
                <a:cs typeface="Helvetica Light"/>
                <a:sym typeface="Helvetica Light"/>
              </a:rPr>
              <a:t>W</a:t>
            </a:r>
            <a:r>
              <a:rPr lang="en-FR" kern="0" dirty="0">
                <a:solidFill>
                  <a:srgbClr val="FFFFFF"/>
                </a:solidFill>
                <a:latin typeface="Helvetica Light"/>
                <a:ea typeface="Helvetica Light"/>
                <a:cs typeface="Helvetica Light"/>
                <a:sym typeface="Helvetica Light"/>
              </a:rPr>
              <a:t>orkspace</a:t>
            </a:r>
          </a:p>
          <a:p>
            <a:pPr algn="ctr" defTabSz="308074" hangingPunct="0"/>
            <a:endParaRPr lang="en-FR" kern="0" dirty="0">
              <a:solidFill>
                <a:srgbClr val="FFFFFF"/>
              </a:solidFill>
              <a:latin typeface="Helvetica Light"/>
              <a:sym typeface="Helvetica Light"/>
            </a:endParaRPr>
          </a:p>
          <a:p>
            <a:pPr algn="ctr" defTabSz="308074" hangingPunct="0"/>
            <a:endParaRPr lang="en-FR" kern="0" dirty="0">
              <a:solidFill>
                <a:srgbClr val="FFFFFF"/>
              </a:solidFill>
              <a:latin typeface="Helvetica Light"/>
              <a:ea typeface="Helvetica Light"/>
              <a:cs typeface="Helvetica Light"/>
              <a:sym typeface="Helvetica Light"/>
            </a:endParaRPr>
          </a:p>
        </p:txBody>
      </p:sp>
      <p:sp>
        <p:nvSpPr>
          <p:cNvPr id="7" name="Down Arrow 6">
            <a:extLst>
              <a:ext uri="{FF2B5EF4-FFF2-40B4-BE49-F238E27FC236}">
                <a16:creationId xmlns:a16="http://schemas.microsoft.com/office/drawing/2014/main" id="{68DA0474-8026-4744-BFF5-4B0916B0F58F}"/>
              </a:ext>
            </a:extLst>
          </p:cNvPr>
          <p:cNvSpPr/>
          <p:nvPr/>
        </p:nvSpPr>
        <p:spPr>
          <a:xfrm>
            <a:off x="1087416" y="3579638"/>
            <a:ext cx="192524" cy="309966"/>
          </a:xfrm>
          <a:prstGeom prst="down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3" name="Trapezium 12">
            <a:extLst>
              <a:ext uri="{FF2B5EF4-FFF2-40B4-BE49-F238E27FC236}">
                <a16:creationId xmlns:a16="http://schemas.microsoft.com/office/drawing/2014/main" id="{343EC29F-C5B1-BF4C-A386-3386EA84D4D3}"/>
              </a:ext>
            </a:extLst>
          </p:cNvPr>
          <p:cNvSpPr/>
          <p:nvPr/>
        </p:nvSpPr>
        <p:spPr>
          <a:xfrm rot="5400000">
            <a:off x="1424608" y="2688896"/>
            <a:ext cx="1214798" cy="269448"/>
          </a:xfrm>
          <a:prstGeom prst="trapezoid">
            <a:avLst/>
          </a:prstGeom>
          <a:solidFill>
            <a:schemeClr val="tx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24" name="Down Arrow 23">
            <a:extLst>
              <a:ext uri="{FF2B5EF4-FFF2-40B4-BE49-F238E27FC236}">
                <a16:creationId xmlns:a16="http://schemas.microsoft.com/office/drawing/2014/main" id="{A45CF680-E221-2249-B544-D387A07118C7}"/>
              </a:ext>
            </a:extLst>
          </p:cNvPr>
          <p:cNvSpPr/>
          <p:nvPr/>
        </p:nvSpPr>
        <p:spPr>
          <a:xfrm rot="16200000">
            <a:off x="269367" y="2668637"/>
            <a:ext cx="192524" cy="309966"/>
          </a:xfrm>
          <a:prstGeom prst="downArrow">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1" name="TextBox 10">
            <a:extLst>
              <a:ext uri="{FF2B5EF4-FFF2-40B4-BE49-F238E27FC236}">
                <a16:creationId xmlns:a16="http://schemas.microsoft.com/office/drawing/2014/main" id="{2A80EAB5-AB79-444C-8352-3AD41B1905AF}"/>
              </a:ext>
            </a:extLst>
          </p:cNvPr>
          <p:cNvSpPr txBox="1"/>
          <p:nvPr/>
        </p:nvSpPr>
        <p:spPr>
          <a:xfrm>
            <a:off x="2625363" y="1732331"/>
            <a:ext cx="1210862" cy="342642"/>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sp>
        <p:nvSpPr>
          <p:cNvPr id="17" name="TextBox 16">
            <a:extLst>
              <a:ext uri="{FF2B5EF4-FFF2-40B4-BE49-F238E27FC236}">
                <a16:creationId xmlns:a16="http://schemas.microsoft.com/office/drawing/2014/main" id="{D72CB86B-B6AA-0F48-9992-6A8E8A366BBA}"/>
              </a:ext>
            </a:extLst>
          </p:cNvPr>
          <p:cNvSpPr txBox="1"/>
          <p:nvPr/>
        </p:nvSpPr>
        <p:spPr>
          <a:xfrm>
            <a:off x="2697419" y="2136881"/>
            <a:ext cx="502202" cy="342642"/>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sp>
        <p:nvSpPr>
          <p:cNvPr id="28" name="Snip and Round Single Corner Rectangle 8">
            <a:extLst>
              <a:ext uri="{FF2B5EF4-FFF2-40B4-BE49-F238E27FC236}">
                <a16:creationId xmlns:a16="http://schemas.microsoft.com/office/drawing/2014/main" id="{BFDBEFC5-295C-7E48-AD02-17B57E2792A3}"/>
              </a:ext>
            </a:extLst>
          </p:cNvPr>
          <p:cNvSpPr/>
          <p:nvPr/>
        </p:nvSpPr>
        <p:spPr>
          <a:xfrm>
            <a:off x="5591621" y="2024045"/>
            <a:ext cx="1259279" cy="509452"/>
          </a:xfrm>
          <a:prstGeom prst="snip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en-US" dirty="0">
                <a:solidFill>
                  <a:srgbClr val="FFFFFF"/>
                </a:solidFill>
                <a:latin typeface="Arial"/>
                <a:sym typeface="Helvetica Light"/>
              </a:rPr>
              <a:t>Configmap</a:t>
            </a:r>
          </a:p>
        </p:txBody>
      </p:sp>
      <p:sp>
        <p:nvSpPr>
          <p:cNvPr id="29" name="Snip and Round Single Corner Rectangle 8">
            <a:extLst>
              <a:ext uri="{FF2B5EF4-FFF2-40B4-BE49-F238E27FC236}">
                <a16:creationId xmlns:a16="http://schemas.microsoft.com/office/drawing/2014/main" id="{78D50A38-7711-FC4A-805C-3EE313AC179F}"/>
              </a:ext>
            </a:extLst>
          </p:cNvPr>
          <p:cNvSpPr/>
          <p:nvPr/>
        </p:nvSpPr>
        <p:spPr>
          <a:xfrm>
            <a:off x="5589133" y="2621610"/>
            <a:ext cx="1259279" cy="509452"/>
          </a:xfrm>
          <a:prstGeom prst="snip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en-US" dirty="0">
                <a:solidFill>
                  <a:srgbClr val="FFFFFF"/>
                </a:solidFill>
                <a:latin typeface="Arial"/>
                <a:sym typeface="Helvetica Light"/>
              </a:rPr>
              <a:t>Secrets</a:t>
            </a:r>
          </a:p>
        </p:txBody>
      </p:sp>
      <p:sp>
        <p:nvSpPr>
          <p:cNvPr id="30" name="Can 29">
            <a:extLst>
              <a:ext uri="{FF2B5EF4-FFF2-40B4-BE49-F238E27FC236}">
                <a16:creationId xmlns:a16="http://schemas.microsoft.com/office/drawing/2014/main" id="{EAD86268-1005-8D4B-AF5F-806441909AC7}"/>
              </a:ext>
            </a:extLst>
          </p:cNvPr>
          <p:cNvSpPr/>
          <p:nvPr/>
        </p:nvSpPr>
        <p:spPr>
          <a:xfrm>
            <a:off x="7192422" y="2212056"/>
            <a:ext cx="791626" cy="800395"/>
          </a:xfrm>
          <a:prstGeom prst="can">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fr-FR" dirty="0">
                <a:solidFill>
                  <a:srgbClr val="FFFFFF"/>
                </a:solidFill>
                <a:latin typeface="Arial"/>
                <a:sym typeface="Helvetica Light"/>
              </a:rPr>
              <a:t>PV</a:t>
            </a:r>
          </a:p>
        </p:txBody>
      </p:sp>
      <p:sp>
        <p:nvSpPr>
          <p:cNvPr id="31" name="Snip and Round Single Corner Rectangle 8">
            <a:extLst>
              <a:ext uri="{FF2B5EF4-FFF2-40B4-BE49-F238E27FC236}">
                <a16:creationId xmlns:a16="http://schemas.microsoft.com/office/drawing/2014/main" id="{E1B6339A-3BC7-1C4A-8D96-8D323F2901FC}"/>
              </a:ext>
            </a:extLst>
          </p:cNvPr>
          <p:cNvSpPr/>
          <p:nvPr/>
        </p:nvSpPr>
        <p:spPr>
          <a:xfrm>
            <a:off x="6993991" y="3195102"/>
            <a:ext cx="1259279" cy="509452"/>
          </a:xfrm>
          <a:prstGeom prst="snip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en-US" dirty="0">
                <a:solidFill>
                  <a:srgbClr val="FFFFFF"/>
                </a:solidFill>
                <a:latin typeface="Arial"/>
                <a:sym typeface="Helvetica Light"/>
              </a:rPr>
              <a:t>PV Claims</a:t>
            </a:r>
          </a:p>
        </p:txBody>
      </p:sp>
      <p:sp>
        <p:nvSpPr>
          <p:cNvPr id="32" name="Snip and Round Single Corner Rectangle 8">
            <a:extLst>
              <a:ext uri="{FF2B5EF4-FFF2-40B4-BE49-F238E27FC236}">
                <a16:creationId xmlns:a16="http://schemas.microsoft.com/office/drawing/2014/main" id="{1DCDACEC-3CB3-C540-B79F-247AEA179AF4}"/>
              </a:ext>
            </a:extLst>
          </p:cNvPr>
          <p:cNvSpPr/>
          <p:nvPr/>
        </p:nvSpPr>
        <p:spPr>
          <a:xfrm>
            <a:off x="5485930" y="1430817"/>
            <a:ext cx="2814168" cy="509452"/>
          </a:xfrm>
          <a:prstGeom prst="snip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en-US" dirty="0">
                <a:solidFill>
                  <a:srgbClr val="FFFFFF"/>
                </a:solidFill>
                <a:latin typeface="Arial"/>
                <a:sym typeface="Helvetica Light"/>
              </a:rPr>
              <a:t>Project</a:t>
            </a:r>
          </a:p>
          <a:p>
            <a:pPr algn="ctr" defTabSz="685792">
              <a:defRPr/>
            </a:pPr>
            <a:r>
              <a:rPr lang="en-US" dirty="0">
                <a:solidFill>
                  <a:srgbClr val="FFFFFF"/>
                </a:solidFill>
                <a:latin typeface="Arial"/>
                <a:sym typeface="Helvetica Light"/>
              </a:rPr>
              <a:t>Namespace</a:t>
            </a:r>
          </a:p>
        </p:txBody>
      </p:sp>
      <p:sp>
        <p:nvSpPr>
          <p:cNvPr id="33" name="Snip and Round Single Corner Rectangle 8">
            <a:extLst>
              <a:ext uri="{FF2B5EF4-FFF2-40B4-BE49-F238E27FC236}">
                <a16:creationId xmlns:a16="http://schemas.microsoft.com/office/drawing/2014/main" id="{56F119C3-7DE4-6345-9FFD-5CB73A916A58}"/>
              </a:ext>
            </a:extLst>
          </p:cNvPr>
          <p:cNvSpPr/>
          <p:nvPr/>
        </p:nvSpPr>
        <p:spPr>
          <a:xfrm>
            <a:off x="5608755" y="3219177"/>
            <a:ext cx="1259279" cy="509452"/>
          </a:xfrm>
          <a:prstGeom prst="snip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en-US" dirty="0">
                <a:solidFill>
                  <a:srgbClr val="FFFFFF"/>
                </a:solidFill>
                <a:latin typeface="Arial"/>
                <a:sym typeface="Helvetica Light"/>
              </a:rPr>
              <a:t>Services</a:t>
            </a:r>
          </a:p>
        </p:txBody>
      </p:sp>
      <p:sp>
        <p:nvSpPr>
          <p:cNvPr id="34" name="Snip and Round Single Corner Rectangle 8">
            <a:extLst>
              <a:ext uri="{FF2B5EF4-FFF2-40B4-BE49-F238E27FC236}">
                <a16:creationId xmlns:a16="http://schemas.microsoft.com/office/drawing/2014/main" id="{4EDC1E4D-9CF7-A642-A5AC-0836AB9DADD7}"/>
              </a:ext>
            </a:extLst>
          </p:cNvPr>
          <p:cNvSpPr/>
          <p:nvPr/>
        </p:nvSpPr>
        <p:spPr>
          <a:xfrm>
            <a:off x="5589132" y="3815715"/>
            <a:ext cx="1259279" cy="509452"/>
          </a:xfrm>
          <a:prstGeom prst="snip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en-US" dirty="0">
                <a:solidFill>
                  <a:srgbClr val="FFFFFF"/>
                </a:solidFill>
                <a:latin typeface="Arial"/>
                <a:sym typeface="Helvetica Light"/>
              </a:rPr>
              <a:t>Routes</a:t>
            </a:r>
          </a:p>
          <a:p>
            <a:pPr algn="ctr" defTabSz="685792">
              <a:defRPr/>
            </a:pPr>
            <a:r>
              <a:rPr lang="en-US" dirty="0">
                <a:solidFill>
                  <a:srgbClr val="FFFFFF"/>
                </a:solidFill>
                <a:latin typeface="Arial"/>
                <a:sym typeface="Helvetica Light"/>
              </a:rPr>
              <a:t>Ingresses</a:t>
            </a:r>
          </a:p>
        </p:txBody>
      </p:sp>
      <p:sp>
        <p:nvSpPr>
          <p:cNvPr id="35" name="Snip and Round Single Corner Rectangle 8">
            <a:extLst>
              <a:ext uri="{FF2B5EF4-FFF2-40B4-BE49-F238E27FC236}">
                <a16:creationId xmlns:a16="http://schemas.microsoft.com/office/drawing/2014/main" id="{74378372-8955-6844-B7FD-1891C07F375E}"/>
              </a:ext>
            </a:extLst>
          </p:cNvPr>
          <p:cNvSpPr/>
          <p:nvPr/>
        </p:nvSpPr>
        <p:spPr>
          <a:xfrm>
            <a:off x="6993992" y="3815715"/>
            <a:ext cx="1259279" cy="509452"/>
          </a:xfrm>
          <a:prstGeom prst="snip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en-US" dirty="0">
                <a:solidFill>
                  <a:srgbClr val="FFFFFF"/>
                </a:solidFill>
                <a:latin typeface="Arial"/>
                <a:sym typeface="Helvetica Light"/>
              </a:rPr>
              <a:t>Deployment</a:t>
            </a:r>
          </a:p>
          <a:p>
            <a:pPr algn="ctr" defTabSz="685792">
              <a:defRPr/>
            </a:pPr>
            <a:r>
              <a:rPr lang="en-US" dirty="0">
                <a:solidFill>
                  <a:srgbClr val="FFFFFF"/>
                </a:solidFill>
                <a:latin typeface="Arial"/>
                <a:sym typeface="Helvetica Light"/>
              </a:rPr>
              <a:t>Pod</a:t>
            </a:r>
          </a:p>
        </p:txBody>
      </p:sp>
    </p:spTree>
    <p:extLst>
      <p:ext uri="{BB962C8B-B14F-4D97-AF65-F5344CB8AC3E}">
        <p14:creationId xmlns:p14="http://schemas.microsoft.com/office/powerpoint/2010/main" val="29303676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2BC61B2-29BE-AD4F-BFF3-27A7F07CC9DD}"/>
              </a:ext>
            </a:extLst>
          </p:cNvPr>
          <p:cNvPicPr>
            <a:picLocks noChangeAspect="1"/>
          </p:cNvPicPr>
          <p:nvPr/>
        </p:nvPicPr>
        <p:blipFill>
          <a:blip r:embed="rId3"/>
          <a:stretch>
            <a:fillRect/>
          </a:stretch>
        </p:blipFill>
        <p:spPr>
          <a:xfrm>
            <a:off x="2794635" y="2009775"/>
            <a:ext cx="2971800" cy="1466850"/>
          </a:xfrm>
          <a:prstGeom prst="rect">
            <a:avLst/>
          </a:prstGeom>
        </p:spPr>
      </p:pic>
      <p:sp>
        <p:nvSpPr>
          <p:cNvPr id="2" name="Title 1">
            <a:extLst>
              <a:ext uri="{FF2B5EF4-FFF2-40B4-BE49-F238E27FC236}">
                <a16:creationId xmlns:a16="http://schemas.microsoft.com/office/drawing/2014/main" id="{227679C2-E322-D24A-AE86-52B3B41E4569}"/>
              </a:ext>
            </a:extLst>
          </p:cNvPr>
          <p:cNvSpPr>
            <a:spLocks noGrp="1"/>
          </p:cNvSpPr>
          <p:nvPr>
            <p:ph type="title"/>
          </p:nvPr>
        </p:nvSpPr>
        <p:spPr/>
        <p:txBody>
          <a:bodyPr/>
          <a:lstStyle/>
          <a:p>
            <a:r>
              <a:rPr lang="en-FR" dirty="0"/>
              <a:t>Kustomize</a:t>
            </a:r>
          </a:p>
        </p:txBody>
      </p:sp>
      <p:pic>
        <p:nvPicPr>
          <p:cNvPr id="4" name="Picture 3">
            <a:extLst>
              <a:ext uri="{FF2B5EF4-FFF2-40B4-BE49-F238E27FC236}">
                <a16:creationId xmlns:a16="http://schemas.microsoft.com/office/drawing/2014/main" id="{A9A3D302-3551-BA4C-B84B-D422BE13E7FF}"/>
              </a:ext>
            </a:extLst>
          </p:cNvPr>
          <p:cNvPicPr>
            <a:picLocks noChangeAspect="1"/>
          </p:cNvPicPr>
          <p:nvPr/>
        </p:nvPicPr>
        <p:blipFill>
          <a:blip r:embed="rId4"/>
          <a:stretch>
            <a:fillRect/>
          </a:stretch>
        </p:blipFill>
        <p:spPr>
          <a:xfrm>
            <a:off x="958691" y="2346008"/>
            <a:ext cx="1243013" cy="1000125"/>
          </a:xfrm>
          <a:prstGeom prst="rect">
            <a:avLst/>
          </a:prstGeom>
        </p:spPr>
      </p:pic>
      <p:cxnSp>
        <p:nvCxnSpPr>
          <p:cNvPr id="6" name="Elbow Connector 5">
            <a:extLst>
              <a:ext uri="{FF2B5EF4-FFF2-40B4-BE49-F238E27FC236}">
                <a16:creationId xmlns:a16="http://schemas.microsoft.com/office/drawing/2014/main" id="{D29248D4-EEB5-0D43-9FB1-B989A78DDD9F}"/>
              </a:ext>
            </a:extLst>
          </p:cNvPr>
          <p:cNvCxnSpPr>
            <a:cxnSpLocks/>
          </p:cNvCxnSpPr>
          <p:nvPr/>
        </p:nvCxnSpPr>
        <p:spPr>
          <a:xfrm>
            <a:off x="2031683" y="2811780"/>
            <a:ext cx="951071" cy="4763"/>
          </a:xfrm>
          <a:prstGeom prst="bentConnector3">
            <a:avLst>
              <a:gd name="adj1" fmla="val 50000"/>
            </a:avLst>
          </a:prstGeom>
          <a:noFill/>
          <a:ln w="57150" cap="flat">
            <a:solidFill>
              <a:schemeClr val="accent5">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 name="TextBox 9">
            <a:extLst>
              <a:ext uri="{FF2B5EF4-FFF2-40B4-BE49-F238E27FC236}">
                <a16:creationId xmlns:a16="http://schemas.microsoft.com/office/drawing/2014/main" id="{FA2231F2-21BE-0740-A1E0-CDA8D70A9A00}"/>
              </a:ext>
            </a:extLst>
          </p:cNvPr>
          <p:cNvSpPr txBox="1"/>
          <p:nvPr/>
        </p:nvSpPr>
        <p:spPr>
          <a:xfrm>
            <a:off x="1036705" y="2087893"/>
            <a:ext cx="618359" cy="169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hangingPunct="0"/>
            <a:r>
              <a:rPr lang="en-GB" sz="750" kern="0" dirty="0">
                <a:solidFill>
                  <a:srgbClr val="FFFFFF"/>
                </a:solidFill>
                <a:latin typeface="Helvetica Light"/>
                <a:sym typeface="Helvetica Light"/>
              </a:rPr>
              <a:t>k</a:t>
            </a:r>
            <a:r>
              <a:rPr lang="en-FR" sz="750" kern="0" dirty="0">
                <a:solidFill>
                  <a:srgbClr val="FFFFFF"/>
                </a:solidFill>
                <a:latin typeface="Helvetica Light"/>
                <a:sym typeface="Helvetica Light"/>
              </a:rPr>
              <a:t>8s Directory</a:t>
            </a:r>
            <a:endParaRPr lang="en-FR" sz="750" kern="0" dirty="0">
              <a:solidFill>
                <a:srgbClr val="FFFFFF"/>
              </a:solidFill>
              <a:latin typeface="Helvetica Light"/>
              <a:ea typeface="Helvetica Light"/>
              <a:cs typeface="Helvetica Light"/>
              <a:sym typeface="Helvetica Light"/>
            </a:endParaRPr>
          </a:p>
        </p:txBody>
      </p:sp>
      <p:sp>
        <p:nvSpPr>
          <p:cNvPr id="11" name="TextBox 10">
            <a:extLst>
              <a:ext uri="{FF2B5EF4-FFF2-40B4-BE49-F238E27FC236}">
                <a16:creationId xmlns:a16="http://schemas.microsoft.com/office/drawing/2014/main" id="{F2F2E41F-7378-AA4A-B5F6-8181E60AF4AC}"/>
              </a:ext>
            </a:extLst>
          </p:cNvPr>
          <p:cNvSpPr txBox="1"/>
          <p:nvPr/>
        </p:nvSpPr>
        <p:spPr>
          <a:xfrm>
            <a:off x="1475448" y="3925253"/>
            <a:ext cx="5884223" cy="238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hangingPunct="0"/>
            <a:r>
              <a:rPr lang="en-GB" sz="1200" kern="0" dirty="0">
                <a:solidFill>
                  <a:srgbClr val="FFFFFF"/>
                </a:solidFill>
                <a:latin typeface="Helvetica Light"/>
                <a:sym typeface="Helvetica Light"/>
                <a:hlinkClick r:id="rId5"/>
              </a:rPr>
              <a:t>https://</a:t>
            </a:r>
            <a:r>
              <a:rPr lang="en-GB" sz="1200" kern="0" dirty="0" err="1">
                <a:solidFill>
                  <a:srgbClr val="FFFFFF"/>
                </a:solidFill>
                <a:latin typeface="Helvetica Light"/>
                <a:sym typeface="Helvetica Light"/>
                <a:hlinkClick r:id="rId5"/>
              </a:rPr>
              <a:t>github.com</a:t>
            </a:r>
            <a:r>
              <a:rPr lang="en-GB" sz="1200" kern="0" dirty="0">
                <a:solidFill>
                  <a:srgbClr val="FFFFFF"/>
                </a:solidFill>
                <a:latin typeface="Helvetica Light"/>
                <a:sym typeface="Helvetica Light"/>
                <a:hlinkClick r:id="rId5"/>
              </a:rPr>
              <a:t>/</a:t>
            </a:r>
            <a:r>
              <a:rPr lang="en-GB" sz="1200" kern="0" dirty="0" err="1">
                <a:solidFill>
                  <a:srgbClr val="FFFFFF"/>
                </a:solidFill>
                <a:latin typeface="Helvetica Light"/>
                <a:sym typeface="Helvetica Light"/>
                <a:hlinkClick r:id="rId5"/>
              </a:rPr>
              <a:t>phthom</a:t>
            </a:r>
            <a:r>
              <a:rPr lang="en-GB" sz="1200" kern="0" dirty="0">
                <a:solidFill>
                  <a:srgbClr val="FFFFFF"/>
                </a:solidFill>
                <a:latin typeface="Helvetica Light"/>
                <a:sym typeface="Helvetica Light"/>
                <a:hlinkClick r:id="rId5"/>
              </a:rPr>
              <a:t>/express-sample-app/blob/main/base/</a:t>
            </a:r>
            <a:r>
              <a:rPr lang="en-GB" sz="1200" kern="0" dirty="0" err="1">
                <a:solidFill>
                  <a:srgbClr val="FFFFFF"/>
                </a:solidFill>
                <a:latin typeface="Helvetica Light"/>
                <a:sym typeface="Helvetica Light"/>
                <a:hlinkClick r:id="rId5"/>
              </a:rPr>
              <a:t>kustomize-task.yaml</a:t>
            </a:r>
            <a:endParaRPr lang="en-FR" sz="1200" kern="0" dirty="0">
              <a:solidFill>
                <a:srgbClr val="FFFFFF"/>
              </a:solidFill>
              <a:latin typeface="Helvetica Light"/>
              <a:ea typeface="Helvetica Light"/>
              <a:cs typeface="Helvetica Light"/>
              <a:sym typeface="Helvetica Light"/>
            </a:endParaRPr>
          </a:p>
        </p:txBody>
      </p:sp>
      <p:cxnSp>
        <p:nvCxnSpPr>
          <p:cNvPr id="16" name="Elbow Connector 15">
            <a:extLst>
              <a:ext uri="{FF2B5EF4-FFF2-40B4-BE49-F238E27FC236}">
                <a16:creationId xmlns:a16="http://schemas.microsoft.com/office/drawing/2014/main" id="{9A35094D-237E-004D-977B-106EA0BA7E75}"/>
              </a:ext>
            </a:extLst>
          </p:cNvPr>
          <p:cNvCxnSpPr>
            <a:cxnSpLocks/>
          </p:cNvCxnSpPr>
          <p:nvPr/>
        </p:nvCxnSpPr>
        <p:spPr>
          <a:xfrm>
            <a:off x="5672138" y="2759407"/>
            <a:ext cx="951071" cy="4763"/>
          </a:xfrm>
          <a:prstGeom prst="bentConnector3">
            <a:avLst>
              <a:gd name="adj1" fmla="val 50000"/>
            </a:avLst>
          </a:prstGeom>
          <a:noFill/>
          <a:ln w="57150" cap="flat">
            <a:solidFill>
              <a:schemeClr val="accent5">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AE48C4E1-B657-134C-B31C-07B778D27CA2}"/>
              </a:ext>
            </a:extLst>
          </p:cNvPr>
          <p:cNvSpPr txBox="1"/>
          <p:nvPr/>
        </p:nvSpPr>
        <p:spPr>
          <a:xfrm>
            <a:off x="6623209" y="1994798"/>
            <a:ext cx="2129314" cy="1496804"/>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FR" sz="1875" kern="0" dirty="0">
                <a:solidFill>
                  <a:srgbClr val="FFFFFF"/>
                </a:solidFill>
                <a:latin typeface="Helvetica Light"/>
                <a:ea typeface="Helvetica Light"/>
                <a:cs typeface="Helvetica Light"/>
                <a:sym typeface="Helvetica Light"/>
              </a:rPr>
              <a:t>1 file : </a:t>
            </a:r>
            <a:r>
              <a:rPr lang="en-FR" sz="1875" b="1" kern="0" dirty="0">
                <a:solidFill>
                  <a:srgbClr val="FF0000"/>
                </a:solidFill>
                <a:latin typeface="Helvetica Light"/>
                <a:ea typeface="Helvetica Light"/>
                <a:cs typeface="Helvetica Light"/>
                <a:sym typeface="Helvetica Light"/>
              </a:rPr>
              <a:t>manifest.yaml </a:t>
            </a:r>
            <a:r>
              <a:rPr lang="en-FR" sz="1875" kern="0" dirty="0">
                <a:solidFill>
                  <a:srgbClr val="FFFFFF"/>
                </a:solidFill>
                <a:latin typeface="Helvetica Light"/>
                <a:ea typeface="Helvetica Light"/>
                <a:cs typeface="Helvetica Light"/>
                <a:sym typeface="Helvetica Light"/>
              </a:rPr>
              <a:t>with all resources like sevices, depl, routes, PVC …</a:t>
            </a:r>
          </a:p>
        </p:txBody>
      </p:sp>
    </p:spTree>
    <p:extLst>
      <p:ext uri="{BB962C8B-B14F-4D97-AF65-F5344CB8AC3E}">
        <p14:creationId xmlns:p14="http://schemas.microsoft.com/office/powerpoint/2010/main" val="199826996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369E1C-896B-284F-ACA7-2659768EF32E}"/>
              </a:ext>
            </a:extLst>
          </p:cNvPr>
          <p:cNvPicPr>
            <a:picLocks noChangeAspect="1"/>
          </p:cNvPicPr>
          <p:nvPr/>
        </p:nvPicPr>
        <p:blipFill>
          <a:blip r:embed="rId3"/>
          <a:stretch>
            <a:fillRect/>
          </a:stretch>
        </p:blipFill>
        <p:spPr>
          <a:xfrm>
            <a:off x="2329462" y="2133057"/>
            <a:ext cx="2024063" cy="1381125"/>
          </a:xfrm>
          <a:prstGeom prst="rect">
            <a:avLst/>
          </a:prstGeom>
        </p:spPr>
      </p:pic>
      <p:sp>
        <p:nvSpPr>
          <p:cNvPr id="2" name="Title 1">
            <a:extLst>
              <a:ext uri="{FF2B5EF4-FFF2-40B4-BE49-F238E27FC236}">
                <a16:creationId xmlns:a16="http://schemas.microsoft.com/office/drawing/2014/main" id="{B5E635AC-BCE2-EF40-A479-9FDB3B7E0B58}"/>
              </a:ext>
            </a:extLst>
          </p:cNvPr>
          <p:cNvSpPr>
            <a:spLocks noGrp="1"/>
          </p:cNvSpPr>
          <p:nvPr>
            <p:ph type="title"/>
          </p:nvPr>
        </p:nvSpPr>
        <p:spPr>
          <a:xfrm>
            <a:off x="1812726" y="51166"/>
            <a:ext cx="5653921" cy="967494"/>
          </a:xfrm>
        </p:spPr>
        <p:txBody>
          <a:bodyPr>
            <a:normAutofit fontScale="90000"/>
          </a:bodyPr>
          <a:lstStyle/>
          <a:p>
            <a:r>
              <a:rPr lang="en-FR" dirty="0"/>
              <a:t>Task#5 Deploy (to Dev)</a:t>
            </a:r>
          </a:p>
        </p:txBody>
      </p:sp>
      <p:sp>
        <p:nvSpPr>
          <p:cNvPr id="5" name="TextBox 4">
            <a:extLst>
              <a:ext uri="{FF2B5EF4-FFF2-40B4-BE49-F238E27FC236}">
                <a16:creationId xmlns:a16="http://schemas.microsoft.com/office/drawing/2014/main" id="{072C2803-00CA-E949-BF1D-B1471C0939D9}"/>
              </a:ext>
            </a:extLst>
          </p:cNvPr>
          <p:cNvSpPr txBox="1"/>
          <p:nvPr/>
        </p:nvSpPr>
        <p:spPr>
          <a:xfrm>
            <a:off x="625793" y="2233534"/>
            <a:ext cx="1115770" cy="1173638"/>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650" kern="0" dirty="0">
                <a:solidFill>
                  <a:srgbClr val="FFFFFF"/>
                </a:solidFill>
                <a:latin typeface="Helvetica Light"/>
                <a:ea typeface="Helvetica Light"/>
                <a:cs typeface="Helvetica Light"/>
                <a:sym typeface="Helvetica Light"/>
              </a:rPr>
              <a:t>Deploy</a:t>
            </a:r>
          </a:p>
          <a:p>
            <a:pPr defTabSz="308074" hangingPunct="0"/>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6" name="Can 5">
            <a:extLst>
              <a:ext uri="{FF2B5EF4-FFF2-40B4-BE49-F238E27FC236}">
                <a16:creationId xmlns:a16="http://schemas.microsoft.com/office/drawing/2014/main" id="{06EE2DE0-78D4-5240-BC29-7C5FA8CBF14F}"/>
              </a:ext>
            </a:extLst>
          </p:cNvPr>
          <p:cNvSpPr/>
          <p:nvPr/>
        </p:nvSpPr>
        <p:spPr>
          <a:xfrm>
            <a:off x="625793" y="3833503"/>
            <a:ext cx="1115770" cy="1076945"/>
          </a:xfrm>
          <a:prstGeom prst="can">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GB" kern="0" dirty="0">
                <a:solidFill>
                  <a:srgbClr val="FFFFFF"/>
                </a:solidFill>
                <a:latin typeface="Helvetica Light"/>
                <a:ea typeface="Helvetica Light"/>
                <a:cs typeface="Helvetica Light"/>
                <a:sym typeface="Helvetica Light"/>
              </a:rPr>
              <a:t>W</a:t>
            </a:r>
            <a:r>
              <a:rPr lang="en-FR" kern="0" dirty="0">
                <a:solidFill>
                  <a:srgbClr val="FFFFFF"/>
                </a:solidFill>
                <a:latin typeface="Helvetica Light"/>
                <a:ea typeface="Helvetica Light"/>
                <a:cs typeface="Helvetica Light"/>
                <a:sym typeface="Helvetica Light"/>
              </a:rPr>
              <a:t>orkspace</a:t>
            </a:r>
          </a:p>
          <a:p>
            <a:pPr algn="ctr" defTabSz="308074" hangingPunct="0"/>
            <a:endParaRPr lang="en-FR" kern="0" dirty="0">
              <a:solidFill>
                <a:srgbClr val="FFFFFF"/>
              </a:solidFill>
              <a:latin typeface="Helvetica Light"/>
              <a:sym typeface="Helvetica Light"/>
            </a:endParaRPr>
          </a:p>
          <a:p>
            <a:pPr algn="ctr" defTabSz="308074" hangingPunct="0"/>
            <a:endParaRPr lang="en-FR" kern="0" dirty="0">
              <a:solidFill>
                <a:srgbClr val="FFFFFF"/>
              </a:solidFill>
              <a:latin typeface="Helvetica Light"/>
              <a:ea typeface="Helvetica Light"/>
              <a:cs typeface="Helvetica Light"/>
              <a:sym typeface="Helvetica Light"/>
            </a:endParaRPr>
          </a:p>
        </p:txBody>
      </p:sp>
      <p:sp>
        <p:nvSpPr>
          <p:cNvPr id="7" name="Down Arrow 6">
            <a:extLst>
              <a:ext uri="{FF2B5EF4-FFF2-40B4-BE49-F238E27FC236}">
                <a16:creationId xmlns:a16="http://schemas.microsoft.com/office/drawing/2014/main" id="{3F349910-BC11-E44F-95F5-F8D7A028782D}"/>
              </a:ext>
            </a:extLst>
          </p:cNvPr>
          <p:cNvSpPr/>
          <p:nvPr/>
        </p:nvSpPr>
        <p:spPr>
          <a:xfrm>
            <a:off x="1087416" y="3579638"/>
            <a:ext cx="192524" cy="309966"/>
          </a:xfrm>
          <a:prstGeom prst="down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8" name="Trapezium 7">
            <a:extLst>
              <a:ext uri="{FF2B5EF4-FFF2-40B4-BE49-F238E27FC236}">
                <a16:creationId xmlns:a16="http://schemas.microsoft.com/office/drawing/2014/main" id="{AC184E47-0CE2-7F43-B5C3-EE367E528734}"/>
              </a:ext>
            </a:extLst>
          </p:cNvPr>
          <p:cNvSpPr/>
          <p:nvPr/>
        </p:nvSpPr>
        <p:spPr>
          <a:xfrm rot="5400000">
            <a:off x="1449545" y="2688896"/>
            <a:ext cx="1214798" cy="269448"/>
          </a:xfrm>
          <a:prstGeom prst="trapezoid">
            <a:avLst/>
          </a:prstGeom>
          <a:solidFill>
            <a:schemeClr val="tx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9" name="Down Arrow 8">
            <a:extLst>
              <a:ext uri="{FF2B5EF4-FFF2-40B4-BE49-F238E27FC236}">
                <a16:creationId xmlns:a16="http://schemas.microsoft.com/office/drawing/2014/main" id="{DCC1EAE8-F9DC-9746-A946-6581AC6BD8C3}"/>
              </a:ext>
            </a:extLst>
          </p:cNvPr>
          <p:cNvSpPr/>
          <p:nvPr/>
        </p:nvSpPr>
        <p:spPr>
          <a:xfrm rot="16200000">
            <a:off x="269367" y="2668637"/>
            <a:ext cx="192524" cy="309966"/>
          </a:xfrm>
          <a:prstGeom prst="downArrow">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0" name="TextBox 9">
            <a:extLst>
              <a:ext uri="{FF2B5EF4-FFF2-40B4-BE49-F238E27FC236}">
                <a16:creationId xmlns:a16="http://schemas.microsoft.com/office/drawing/2014/main" id="{006ED2E7-9E40-D64E-BB38-BFC63C1139B7}"/>
              </a:ext>
            </a:extLst>
          </p:cNvPr>
          <p:cNvSpPr txBox="1"/>
          <p:nvPr/>
        </p:nvSpPr>
        <p:spPr>
          <a:xfrm>
            <a:off x="2307941" y="2089220"/>
            <a:ext cx="1514045" cy="482530"/>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pic>
        <p:nvPicPr>
          <p:cNvPr id="14" name="Picture 13">
            <a:extLst>
              <a:ext uri="{FF2B5EF4-FFF2-40B4-BE49-F238E27FC236}">
                <a16:creationId xmlns:a16="http://schemas.microsoft.com/office/drawing/2014/main" id="{CA71B0B0-0BAF-AE48-8EF9-C41F764AD785}"/>
              </a:ext>
            </a:extLst>
          </p:cNvPr>
          <p:cNvPicPr>
            <a:picLocks noChangeAspect="1"/>
          </p:cNvPicPr>
          <p:nvPr/>
        </p:nvPicPr>
        <p:blipFill>
          <a:blip r:embed="rId5"/>
          <a:stretch>
            <a:fillRect/>
          </a:stretch>
        </p:blipFill>
        <p:spPr>
          <a:xfrm>
            <a:off x="4721896" y="1143215"/>
            <a:ext cx="4285202" cy="3623516"/>
          </a:xfrm>
          <a:prstGeom prst="rect">
            <a:avLst/>
          </a:prstGeom>
        </p:spPr>
      </p:pic>
      <p:sp>
        <p:nvSpPr>
          <p:cNvPr id="15" name="TextBox 14">
            <a:extLst>
              <a:ext uri="{FF2B5EF4-FFF2-40B4-BE49-F238E27FC236}">
                <a16:creationId xmlns:a16="http://schemas.microsoft.com/office/drawing/2014/main" id="{49270897-D1ED-BF4C-A660-C32E8506CF74}"/>
              </a:ext>
            </a:extLst>
          </p:cNvPr>
          <p:cNvSpPr txBox="1"/>
          <p:nvPr/>
        </p:nvSpPr>
        <p:spPr>
          <a:xfrm>
            <a:off x="4721896" y="1143215"/>
            <a:ext cx="2079596" cy="376846"/>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sp>
        <p:nvSpPr>
          <p:cNvPr id="16" name="TextBox 15">
            <a:extLst>
              <a:ext uri="{FF2B5EF4-FFF2-40B4-BE49-F238E27FC236}">
                <a16:creationId xmlns:a16="http://schemas.microsoft.com/office/drawing/2014/main" id="{464E4719-0B86-4540-B5CD-B27EA399988C}"/>
              </a:ext>
            </a:extLst>
          </p:cNvPr>
          <p:cNvSpPr txBox="1"/>
          <p:nvPr/>
        </p:nvSpPr>
        <p:spPr>
          <a:xfrm>
            <a:off x="4899434" y="2431862"/>
            <a:ext cx="1902057" cy="342642"/>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sp>
        <p:nvSpPr>
          <p:cNvPr id="17" name="Trapezium 16">
            <a:extLst>
              <a:ext uri="{FF2B5EF4-FFF2-40B4-BE49-F238E27FC236}">
                <a16:creationId xmlns:a16="http://schemas.microsoft.com/office/drawing/2014/main" id="{197591B5-2407-F44C-8CE1-3B3851BF5FBC}"/>
              </a:ext>
            </a:extLst>
          </p:cNvPr>
          <p:cNvSpPr/>
          <p:nvPr/>
        </p:nvSpPr>
        <p:spPr>
          <a:xfrm rot="5400000">
            <a:off x="3889487" y="2688896"/>
            <a:ext cx="1381125" cy="269448"/>
          </a:xfrm>
          <a:prstGeom prst="trapezoid">
            <a:avLst/>
          </a:prstGeom>
          <a:solidFill>
            <a:schemeClr val="tx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188684392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D4301-A9CB-5B43-95DD-A7A7FE7FBD6D}"/>
              </a:ext>
            </a:extLst>
          </p:cNvPr>
          <p:cNvSpPr>
            <a:spLocks noGrp="1"/>
          </p:cNvSpPr>
          <p:nvPr>
            <p:ph type="title"/>
          </p:nvPr>
        </p:nvSpPr>
        <p:spPr/>
        <p:txBody>
          <a:bodyPr/>
          <a:lstStyle/>
          <a:p>
            <a:r>
              <a:rPr lang="en-FR" dirty="0"/>
              <a:t>PipelineRun</a:t>
            </a:r>
          </a:p>
        </p:txBody>
      </p:sp>
      <p:sp>
        <p:nvSpPr>
          <p:cNvPr id="4" name="TextBox 3">
            <a:extLst>
              <a:ext uri="{FF2B5EF4-FFF2-40B4-BE49-F238E27FC236}">
                <a16:creationId xmlns:a16="http://schemas.microsoft.com/office/drawing/2014/main" id="{00C0A638-C101-2F49-96CD-2188F8ED1982}"/>
              </a:ext>
            </a:extLst>
          </p:cNvPr>
          <p:cNvSpPr txBox="1"/>
          <p:nvPr/>
        </p:nvSpPr>
        <p:spPr>
          <a:xfrm>
            <a:off x="796516" y="2319092"/>
            <a:ext cx="1115770" cy="1208263"/>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rgbClr val="FFFFFF"/>
                </a:solidFill>
                <a:latin typeface="Helvetica Light"/>
                <a:ea typeface="Helvetica Light"/>
                <a:cs typeface="Helvetica Light"/>
                <a:sym typeface="Helvetica Light"/>
              </a:rPr>
              <a:t>Clone</a:t>
            </a:r>
          </a:p>
          <a:p>
            <a:pPr defTabSz="308074" hangingPunct="0"/>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5" name="Can 4">
            <a:extLst>
              <a:ext uri="{FF2B5EF4-FFF2-40B4-BE49-F238E27FC236}">
                <a16:creationId xmlns:a16="http://schemas.microsoft.com/office/drawing/2014/main" id="{636C34F5-341E-A844-B491-563D6D9F045A}"/>
              </a:ext>
            </a:extLst>
          </p:cNvPr>
          <p:cNvSpPr/>
          <p:nvPr/>
        </p:nvSpPr>
        <p:spPr>
          <a:xfrm>
            <a:off x="4014115" y="3876365"/>
            <a:ext cx="1115770" cy="1076945"/>
          </a:xfrm>
          <a:prstGeom prst="can">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GB" kern="0" dirty="0">
                <a:solidFill>
                  <a:srgbClr val="FFFFFF"/>
                </a:solidFill>
                <a:latin typeface="Helvetica Light"/>
                <a:ea typeface="Helvetica Light"/>
                <a:cs typeface="Helvetica Light"/>
                <a:sym typeface="Helvetica Light"/>
              </a:rPr>
              <a:t>W</a:t>
            </a:r>
            <a:r>
              <a:rPr lang="en-FR" kern="0" dirty="0">
                <a:solidFill>
                  <a:srgbClr val="FFFFFF"/>
                </a:solidFill>
                <a:latin typeface="Helvetica Light"/>
                <a:ea typeface="Helvetica Light"/>
                <a:cs typeface="Helvetica Light"/>
                <a:sym typeface="Helvetica Light"/>
              </a:rPr>
              <a:t>orkspace</a:t>
            </a:r>
          </a:p>
          <a:p>
            <a:pPr algn="ctr" defTabSz="308074" hangingPunct="0"/>
            <a:endParaRPr lang="en-FR" kern="0" dirty="0">
              <a:solidFill>
                <a:srgbClr val="FFFFFF"/>
              </a:solidFill>
              <a:latin typeface="Helvetica Light"/>
              <a:sym typeface="Helvetica Light"/>
            </a:endParaRPr>
          </a:p>
          <a:p>
            <a:pPr algn="ctr" defTabSz="308074" hangingPunct="0"/>
            <a:endParaRPr lang="en-FR" kern="0" dirty="0">
              <a:solidFill>
                <a:srgbClr val="FFFFFF"/>
              </a:solidFill>
              <a:latin typeface="Helvetica Light"/>
              <a:ea typeface="Helvetica Light"/>
              <a:cs typeface="Helvetica Light"/>
              <a:sym typeface="Helvetica Light"/>
            </a:endParaRPr>
          </a:p>
        </p:txBody>
      </p:sp>
      <p:sp>
        <p:nvSpPr>
          <p:cNvPr id="7" name="Down Arrow 6">
            <a:extLst>
              <a:ext uri="{FF2B5EF4-FFF2-40B4-BE49-F238E27FC236}">
                <a16:creationId xmlns:a16="http://schemas.microsoft.com/office/drawing/2014/main" id="{464F91C5-2A22-A946-955D-FF6BDA3C9F8F}"/>
              </a:ext>
            </a:extLst>
          </p:cNvPr>
          <p:cNvSpPr/>
          <p:nvPr/>
        </p:nvSpPr>
        <p:spPr>
          <a:xfrm>
            <a:off x="1258139" y="1897409"/>
            <a:ext cx="192524" cy="309966"/>
          </a:xfrm>
          <a:prstGeom prst="down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pic>
        <p:nvPicPr>
          <p:cNvPr id="8" name="Picture 7">
            <a:extLst>
              <a:ext uri="{FF2B5EF4-FFF2-40B4-BE49-F238E27FC236}">
                <a16:creationId xmlns:a16="http://schemas.microsoft.com/office/drawing/2014/main" id="{A736791D-2A7C-B047-BC6B-BB852E219A33}"/>
              </a:ext>
            </a:extLst>
          </p:cNvPr>
          <p:cNvPicPr>
            <a:picLocks noChangeAspect="1"/>
          </p:cNvPicPr>
          <p:nvPr/>
        </p:nvPicPr>
        <p:blipFill>
          <a:blip r:embed="rId4"/>
          <a:stretch>
            <a:fillRect/>
          </a:stretch>
        </p:blipFill>
        <p:spPr>
          <a:xfrm>
            <a:off x="1030381" y="1128064"/>
            <a:ext cx="648040" cy="689849"/>
          </a:xfrm>
          <a:prstGeom prst="rect">
            <a:avLst/>
          </a:prstGeom>
          <a:ln>
            <a:solidFill>
              <a:schemeClr val="tx1"/>
            </a:solidFill>
          </a:ln>
        </p:spPr>
      </p:pic>
      <p:sp>
        <p:nvSpPr>
          <p:cNvPr id="9" name="TextBox 8">
            <a:extLst>
              <a:ext uri="{FF2B5EF4-FFF2-40B4-BE49-F238E27FC236}">
                <a16:creationId xmlns:a16="http://schemas.microsoft.com/office/drawing/2014/main" id="{8797FC22-C01D-9E44-B8D3-C6AC217AC66D}"/>
              </a:ext>
            </a:extLst>
          </p:cNvPr>
          <p:cNvSpPr txBox="1"/>
          <p:nvPr/>
        </p:nvSpPr>
        <p:spPr>
          <a:xfrm>
            <a:off x="346100" y="1301667"/>
            <a:ext cx="575078" cy="3426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hangingPunct="0"/>
            <a:r>
              <a:rPr lang="en-FR" sz="1875" kern="0" dirty="0">
                <a:solidFill>
                  <a:srgbClr val="FFFFFF"/>
                </a:solidFill>
                <a:latin typeface="Helvetica Light"/>
                <a:ea typeface="Helvetica Light"/>
                <a:cs typeface="Helvetica Light"/>
                <a:sym typeface="Helvetica Light"/>
              </a:rPr>
              <a:t>SCM</a:t>
            </a:r>
          </a:p>
        </p:txBody>
      </p:sp>
      <p:sp>
        <p:nvSpPr>
          <p:cNvPr id="12" name="TextBox 11">
            <a:extLst>
              <a:ext uri="{FF2B5EF4-FFF2-40B4-BE49-F238E27FC236}">
                <a16:creationId xmlns:a16="http://schemas.microsoft.com/office/drawing/2014/main" id="{A76D21BF-EABB-8D4C-975D-23C61CD402F2}"/>
              </a:ext>
            </a:extLst>
          </p:cNvPr>
          <p:cNvSpPr txBox="1"/>
          <p:nvPr/>
        </p:nvSpPr>
        <p:spPr>
          <a:xfrm>
            <a:off x="2422979" y="2319092"/>
            <a:ext cx="1115770" cy="1208263"/>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rgbClr val="FFFFFF"/>
                </a:solidFill>
                <a:latin typeface="Helvetica Light"/>
                <a:ea typeface="Helvetica Light"/>
                <a:cs typeface="Helvetica Light"/>
                <a:sym typeface="Helvetica Light"/>
              </a:rPr>
              <a:t>RunTests</a:t>
            </a:r>
          </a:p>
          <a:p>
            <a:pPr defTabSz="308074" hangingPunct="0"/>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13" name="Down Arrow 12">
            <a:extLst>
              <a:ext uri="{FF2B5EF4-FFF2-40B4-BE49-F238E27FC236}">
                <a16:creationId xmlns:a16="http://schemas.microsoft.com/office/drawing/2014/main" id="{64430AE5-AFA0-0941-8A9C-57C665AF48FB}"/>
              </a:ext>
            </a:extLst>
          </p:cNvPr>
          <p:cNvSpPr/>
          <p:nvPr/>
        </p:nvSpPr>
        <p:spPr>
          <a:xfrm rot="16200000">
            <a:off x="2066553" y="2771507"/>
            <a:ext cx="192524" cy="309966"/>
          </a:xfrm>
          <a:prstGeom prst="downArrow">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4" name="TextBox 13">
            <a:extLst>
              <a:ext uri="{FF2B5EF4-FFF2-40B4-BE49-F238E27FC236}">
                <a16:creationId xmlns:a16="http://schemas.microsoft.com/office/drawing/2014/main" id="{765B6388-F354-E340-9A3A-B8926B94A2CD}"/>
              </a:ext>
            </a:extLst>
          </p:cNvPr>
          <p:cNvSpPr txBox="1"/>
          <p:nvPr/>
        </p:nvSpPr>
        <p:spPr>
          <a:xfrm>
            <a:off x="4059077" y="2353716"/>
            <a:ext cx="1115770" cy="1173638"/>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650" kern="0" dirty="0">
                <a:solidFill>
                  <a:srgbClr val="FFFFFF"/>
                </a:solidFill>
                <a:latin typeface="Helvetica Light"/>
                <a:ea typeface="Helvetica Light"/>
                <a:cs typeface="Helvetica Light"/>
                <a:sym typeface="Helvetica Light"/>
              </a:rPr>
              <a:t>Build-Push</a:t>
            </a:r>
          </a:p>
          <a:p>
            <a:pPr defTabSz="308074" hangingPunct="0"/>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15" name="Down Arrow 14">
            <a:extLst>
              <a:ext uri="{FF2B5EF4-FFF2-40B4-BE49-F238E27FC236}">
                <a16:creationId xmlns:a16="http://schemas.microsoft.com/office/drawing/2014/main" id="{30C055D2-73FF-5443-80A7-49169CD5E137}"/>
              </a:ext>
            </a:extLst>
          </p:cNvPr>
          <p:cNvSpPr/>
          <p:nvPr/>
        </p:nvSpPr>
        <p:spPr>
          <a:xfrm rot="16200000">
            <a:off x="3702651" y="2788819"/>
            <a:ext cx="192524" cy="309966"/>
          </a:xfrm>
          <a:prstGeom prst="downArrow">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6" name="TextBox 15">
            <a:extLst>
              <a:ext uri="{FF2B5EF4-FFF2-40B4-BE49-F238E27FC236}">
                <a16:creationId xmlns:a16="http://schemas.microsoft.com/office/drawing/2014/main" id="{FE8FB17D-60ED-2F4C-8BF7-19887426BCA0}"/>
              </a:ext>
            </a:extLst>
          </p:cNvPr>
          <p:cNvSpPr txBox="1"/>
          <p:nvPr/>
        </p:nvSpPr>
        <p:spPr>
          <a:xfrm>
            <a:off x="5695176" y="2353716"/>
            <a:ext cx="1115770" cy="1173638"/>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650" kern="0" dirty="0">
                <a:solidFill>
                  <a:srgbClr val="FFFFFF"/>
                </a:solidFill>
                <a:latin typeface="Helvetica Light"/>
                <a:ea typeface="Helvetica Light"/>
                <a:cs typeface="Helvetica Light"/>
                <a:sym typeface="Helvetica Light"/>
              </a:rPr>
              <a:t>Manifests</a:t>
            </a:r>
          </a:p>
          <a:p>
            <a:pPr defTabSz="308074" hangingPunct="0"/>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17" name="Down Arrow 16">
            <a:extLst>
              <a:ext uri="{FF2B5EF4-FFF2-40B4-BE49-F238E27FC236}">
                <a16:creationId xmlns:a16="http://schemas.microsoft.com/office/drawing/2014/main" id="{A9DF02BE-76B8-0948-ABAD-669B99BD17CD}"/>
              </a:ext>
            </a:extLst>
          </p:cNvPr>
          <p:cNvSpPr/>
          <p:nvPr/>
        </p:nvSpPr>
        <p:spPr>
          <a:xfrm rot="16200000">
            <a:off x="5338750" y="2788819"/>
            <a:ext cx="192524" cy="309966"/>
          </a:xfrm>
          <a:prstGeom prst="downArrow">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8" name="TextBox 17">
            <a:extLst>
              <a:ext uri="{FF2B5EF4-FFF2-40B4-BE49-F238E27FC236}">
                <a16:creationId xmlns:a16="http://schemas.microsoft.com/office/drawing/2014/main" id="{4CE512C7-E251-E442-96CD-BAD6C76B65DB}"/>
              </a:ext>
            </a:extLst>
          </p:cNvPr>
          <p:cNvSpPr txBox="1"/>
          <p:nvPr/>
        </p:nvSpPr>
        <p:spPr>
          <a:xfrm>
            <a:off x="7331274" y="2353716"/>
            <a:ext cx="1115770" cy="1173638"/>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650" kern="0" dirty="0">
                <a:solidFill>
                  <a:srgbClr val="FFFFFF"/>
                </a:solidFill>
                <a:latin typeface="Helvetica Light"/>
                <a:ea typeface="Helvetica Light"/>
                <a:cs typeface="Helvetica Light"/>
                <a:sym typeface="Helvetica Light"/>
              </a:rPr>
              <a:t>Deploy</a:t>
            </a:r>
          </a:p>
          <a:p>
            <a:pPr defTabSz="308074" hangingPunct="0"/>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19" name="Down Arrow 18">
            <a:extLst>
              <a:ext uri="{FF2B5EF4-FFF2-40B4-BE49-F238E27FC236}">
                <a16:creationId xmlns:a16="http://schemas.microsoft.com/office/drawing/2014/main" id="{43231CD8-FC44-D048-89B7-9720DF23E2F4}"/>
              </a:ext>
            </a:extLst>
          </p:cNvPr>
          <p:cNvSpPr/>
          <p:nvPr/>
        </p:nvSpPr>
        <p:spPr>
          <a:xfrm rot="16200000">
            <a:off x="6974848" y="2788819"/>
            <a:ext cx="192524" cy="309966"/>
          </a:xfrm>
          <a:prstGeom prst="downArrow">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cxnSp>
        <p:nvCxnSpPr>
          <p:cNvPr id="21" name="Straight Connector 20">
            <a:extLst>
              <a:ext uri="{FF2B5EF4-FFF2-40B4-BE49-F238E27FC236}">
                <a16:creationId xmlns:a16="http://schemas.microsoft.com/office/drawing/2014/main" id="{2BE323D2-0310-2C46-B08C-10E6C70D6521}"/>
              </a:ext>
            </a:extLst>
          </p:cNvPr>
          <p:cNvCxnSpPr>
            <a:stCxn id="4" idx="2"/>
          </p:cNvCxnSpPr>
          <p:nvPr/>
        </p:nvCxnSpPr>
        <p:spPr>
          <a:xfrm>
            <a:off x="1354401" y="3527355"/>
            <a:ext cx="3291894" cy="349010"/>
          </a:xfrm>
          <a:prstGeom prst="line">
            <a:avLst/>
          </a:prstGeom>
          <a:noFill/>
          <a:ln w="254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616DBEB5-856B-9C49-AF41-0946BE27B33B}"/>
              </a:ext>
            </a:extLst>
          </p:cNvPr>
          <p:cNvCxnSpPr>
            <a:cxnSpLocks/>
            <a:stCxn id="12" idx="2"/>
          </p:cNvCxnSpPr>
          <p:nvPr/>
        </p:nvCxnSpPr>
        <p:spPr>
          <a:xfrm>
            <a:off x="2980864" y="3527355"/>
            <a:ext cx="1665431" cy="349010"/>
          </a:xfrm>
          <a:prstGeom prst="line">
            <a:avLst/>
          </a:prstGeom>
          <a:noFill/>
          <a:ln w="254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DF1DBBB8-72A4-354A-A068-E321DEA3782E}"/>
              </a:ext>
            </a:extLst>
          </p:cNvPr>
          <p:cNvCxnSpPr>
            <a:cxnSpLocks/>
            <a:endCxn id="5" idx="1"/>
          </p:cNvCxnSpPr>
          <p:nvPr/>
        </p:nvCxnSpPr>
        <p:spPr>
          <a:xfrm>
            <a:off x="4572000" y="3527354"/>
            <a:ext cx="0" cy="349011"/>
          </a:xfrm>
          <a:prstGeom prst="line">
            <a:avLst/>
          </a:prstGeom>
          <a:noFill/>
          <a:ln w="254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13FE498C-4691-654A-BB5C-C9A11810DC85}"/>
              </a:ext>
            </a:extLst>
          </p:cNvPr>
          <p:cNvCxnSpPr>
            <a:cxnSpLocks/>
            <a:stCxn id="16" idx="2"/>
            <a:endCxn id="5" idx="1"/>
          </p:cNvCxnSpPr>
          <p:nvPr/>
        </p:nvCxnSpPr>
        <p:spPr>
          <a:xfrm flipH="1">
            <a:off x="4572000" y="3527354"/>
            <a:ext cx="1681061" cy="349011"/>
          </a:xfrm>
          <a:prstGeom prst="line">
            <a:avLst/>
          </a:prstGeom>
          <a:noFill/>
          <a:ln w="254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CA124E28-A120-9849-A088-EF692ED46F58}"/>
              </a:ext>
            </a:extLst>
          </p:cNvPr>
          <p:cNvCxnSpPr>
            <a:cxnSpLocks/>
            <a:stCxn id="18" idx="2"/>
            <a:endCxn id="5" idx="1"/>
          </p:cNvCxnSpPr>
          <p:nvPr/>
        </p:nvCxnSpPr>
        <p:spPr>
          <a:xfrm flipH="1">
            <a:off x="4572000" y="3527354"/>
            <a:ext cx="3317159" cy="349011"/>
          </a:xfrm>
          <a:prstGeom prst="line">
            <a:avLst/>
          </a:prstGeom>
          <a:noFill/>
          <a:ln w="254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815488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31E96D-CE75-5745-BA67-7C192D97D8F7}"/>
              </a:ext>
            </a:extLst>
          </p:cNvPr>
          <p:cNvSpPr/>
          <p:nvPr/>
        </p:nvSpPr>
        <p:spPr>
          <a:xfrm>
            <a:off x="0" y="0"/>
            <a:ext cx="9144000" cy="4387065"/>
          </a:xfrm>
          <a:prstGeom prst="rect">
            <a:avLst/>
          </a:prstGeom>
          <a:solidFill>
            <a:srgbClr val="FF0000"/>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FR"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 name="Google Shape;7282;p612">
            <a:extLst>
              <a:ext uri="{FF2B5EF4-FFF2-40B4-BE49-F238E27FC236}">
                <a16:creationId xmlns:a16="http://schemas.microsoft.com/office/drawing/2014/main" id="{3C8FC829-96A5-534C-AB91-D6CE15C1938A}"/>
              </a:ext>
            </a:extLst>
          </p:cNvPr>
          <p:cNvSpPr txBox="1">
            <a:spLocks/>
          </p:cNvSpPr>
          <p:nvPr/>
        </p:nvSpPr>
        <p:spPr>
          <a:xfrm>
            <a:off x="718415" y="1059995"/>
            <a:ext cx="7707169" cy="499200"/>
          </a:xfrm>
          <a:prstGeom prst="rect">
            <a:avLst/>
          </a:prstGeom>
        </p:spPr>
        <p:txBody>
          <a:bodyPr spcFirstLastPara="1" vert="horz" wrap="square"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IBM Plex Sans" panose="020B0503050203000203" pitchFamily="34" charset="0"/>
                <a:ea typeface="IBM Plex Sans" panose="020B0503050203000203" pitchFamily="34" charset="0"/>
                <a:cs typeface="Arial" charset="0"/>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FFFFFF"/>
                </a:solidFill>
                <a:effectLst/>
                <a:uLnTx/>
                <a:uFillTx/>
                <a:latin typeface="IBM Plex Sans" panose="020B0503050203000203" pitchFamily="34" charset="0"/>
                <a:cs typeface="Arial" charset="0"/>
              </a:rPr>
              <a:t>Cloud Native Pipelines</a:t>
            </a:r>
          </a:p>
        </p:txBody>
      </p:sp>
      <p:pic>
        <p:nvPicPr>
          <p:cNvPr id="7" name="Picture 6">
            <a:extLst>
              <a:ext uri="{FF2B5EF4-FFF2-40B4-BE49-F238E27FC236}">
                <a16:creationId xmlns:a16="http://schemas.microsoft.com/office/drawing/2014/main" id="{13DD121B-C7B4-1047-BC12-991AFBF28CF7}"/>
              </a:ext>
            </a:extLst>
          </p:cNvPr>
          <p:cNvPicPr>
            <a:picLocks noChangeAspect="1"/>
          </p:cNvPicPr>
          <p:nvPr/>
        </p:nvPicPr>
        <p:blipFill>
          <a:blip r:embed="rId3"/>
          <a:stretch>
            <a:fillRect/>
          </a:stretch>
        </p:blipFill>
        <p:spPr>
          <a:xfrm>
            <a:off x="7907124" y="4541178"/>
            <a:ext cx="1036919" cy="437936"/>
          </a:xfrm>
          <a:prstGeom prst="rect">
            <a:avLst/>
          </a:prstGeom>
        </p:spPr>
      </p:pic>
      <p:pic>
        <p:nvPicPr>
          <p:cNvPr id="8" name="Picture 7">
            <a:extLst>
              <a:ext uri="{FF2B5EF4-FFF2-40B4-BE49-F238E27FC236}">
                <a16:creationId xmlns:a16="http://schemas.microsoft.com/office/drawing/2014/main" id="{659C843B-7B47-154B-A3B1-F8CE7191927C}"/>
              </a:ext>
            </a:extLst>
          </p:cNvPr>
          <p:cNvPicPr>
            <a:picLocks noChangeAspect="1"/>
          </p:cNvPicPr>
          <p:nvPr/>
        </p:nvPicPr>
        <p:blipFill>
          <a:blip r:embed="rId4"/>
          <a:stretch>
            <a:fillRect/>
          </a:stretch>
        </p:blipFill>
        <p:spPr>
          <a:xfrm>
            <a:off x="6949692" y="4541178"/>
            <a:ext cx="957432" cy="481249"/>
          </a:xfrm>
          <a:prstGeom prst="rect">
            <a:avLst/>
          </a:prstGeom>
        </p:spPr>
      </p:pic>
      <p:pic>
        <p:nvPicPr>
          <p:cNvPr id="2" name="Picture 1">
            <a:extLst>
              <a:ext uri="{FF2B5EF4-FFF2-40B4-BE49-F238E27FC236}">
                <a16:creationId xmlns:a16="http://schemas.microsoft.com/office/drawing/2014/main" id="{DFF05AA6-72F2-1D40-BB72-B1CCF4329FE1}"/>
              </a:ext>
            </a:extLst>
          </p:cNvPr>
          <p:cNvPicPr>
            <a:picLocks noChangeAspect="1"/>
          </p:cNvPicPr>
          <p:nvPr/>
        </p:nvPicPr>
        <p:blipFill>
          <a:blip r:embed="rId5"/>
          <a:stretch>
            <a:fillRect/>
          </a:stretch>
        </p:blipFill>
        <p:spPr>
          <a:xfrm>
            <a:off x="3245771" y="2442773"/>
            <a:ext cx="2688562" cy="2336049"/>
          </a:xfrm>
          <a:prstGeom prst="rect">
            <a:avLst/>
          </a:prstGeom>
          <a:ln w="38100">
            <a:solidFill>
              <a:srgbClr val="FF0000"/>
            </a:solidFill>
          </a:ln>
        </p:spPr>
      </p:pic>
    </p:spTree>
    <p:extLst>
      <p:ext uri="{BB962C8B-B14F-4D97-AF65-F5344CB8AC3E}">
        <p14:creationId xmlns:p14="http://schemas.microsoft.com/office/powerpoint/2010/main" val="1175335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BB959-67C2-5D47-9AC2-8FC91B96C85B}"/>
              </a:ext>
            </a:extLst>
          </p:cNvPr>
          <p:cNvSpPr>
            <a:spLocks noGrp="1"/>
          </p:cNvSpPr>
          <p:nvPr>
            <p:ph type="title"/>
          </p:nvPr>
        </p:nvSpPr>
        <p:spPr/>
        <p:txBody>
          <a:bodyPr/>
          <a:lstStyle/>
          <a:p>
            <a:r>
              <a:rPr lang="en-FR" dirty="0"/>
              <a:t>PipelineRun</a:t>
            </a:r>
          </a:p>
        </p:txBody>
      </p:sp>
      <p:pic>
        <p:nvPicPr>
          <p:cNvPr id="4" name="Picture 3">
            <a:extLst>
              <a:ext uri="{FF2B5EF4-FFF2-40B4-BE49-F238E27FC236}">
                <a16:creationId xmlns:a16="http://schemas.microsoft.com/office/drawing/2014/main" id="{A3135C5B-E27A-5F47-9B6F-944DC6486033}"/>
              </a:ext>
            </a:extLst>
          </p:cNvPr>
          <p:cNvPicPr>
            <a:picLocks noChangeAspect="1"/>
          </p:cNvPicPr>
          <p:nvPr/>
        </p:nvPicPr>
        <p:blipFill>
          <a:blip r:embed="rId2"/>
          <a:stretch>
            <a:fillRect/>
          </a:stretch>
        </p:blipFill>
        <p:spPr>
          <a:xfrm>
            <a:off x="206692" y="1179671"/>
            <a:ext cx="4113848" cy="3496770"/>
          </a:xfrm>
          <a:prstGeom prst="rect">
            <a:avLst/>
          </a:prstGeom>
        </p:spPr>
      </p:pic>
      <p:sp>
        <p:nvSpPr>
          <p:cNvPr id="5" name="TextBox 4">
            <a:extLst>
              <a:ext uri="{FF2B5EF4-FFF2-40B4-BE49-F238E27FC236}">
                <a16:creationId xmlns:a16="http://schemas.microsoft.com/office/drawing/2014/main" id="{19DB8789-7939-3643-8C18-DA3435A5B1E8}"/>
              </a:ext>
            </a:extLst>
          </p:cNvPr>
          <p:cNvSpPr txBox="1"/>
          <p:nvPr/>
        </p:nvSpPr>
        <p:spPr>
          <a:xfrm>
            <a:off x="578895" y="1266002"/>
            <a:ext cx="940564" cy="342642"/>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sp>
        <p:nvSpPr>
          <p:cNvPr id="6" name="TextBox 5">
            <a:extLst>
              <a:ext uri="{FF2B5EF4-FFF2-40B4-BE49-F238E27FC236}">
                <a16:creationId xmlns:a16="http://schemas.microsoft.com/office/drawing/2014/main" id="{5C7C5E0A-2247-2644-9AA0-B26EFAB045BE}"/>
              </a:ext>
            </a:extLst>
          </p:cNvPr>
          <p:cNvSpPr txBox="1"/>
          <p:nvPr/>
        </p:nvSpPr>
        <p:spPr>
          <a:xfrm>
            <a:off x="872163" y="1966089"/>
            <a:ext cx="940564" cy="342642"/>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pic>
        <p:nvPicPr>
          <p:cNvPr id="7" name="Picture 6">
            <a:extLst>
              <a:ext uri="{FF2B5EF4-FFF2-40B4-BE49-F238E27FC236}">
                <a16:creationId xmlns:a16="http://schemas.microsoft.com/office/drawing/2014/main" id="{A57420D7-7AA0-6B45-8C81-19AF1D4FA610}"/>
              </a:ext>
            </a:extLst>
          </p:cNvPr>
          <p:cNvPicPr>
            <a:picLocks noChangeAspect="1"/>
          </p:cNvPicPr>
          <p:nvPr/>
        </p:nvPicPr>
        <p:blipFill>
          <a:blip r:embed="rId3"/>
          <a:stretch>
            <a:fillRect/>
          </a:stretch>
        </p:blipFill>
        <p:spPr>
          <a:xfrm>
            <a:off x="6043613" y="1081777"/>
            <a:ext cx="2521492" cy="3921008"/>
          </a:xfrm>
          <a:prstGeom prst="rect">
            <a:avLst/>
          </a:prstGeom>
        </p:spPr>
      </p:pic>
      <p:sp>
        <p:nvSpPr>
          <p:cNvPr id="12" name="TextBox 11">
            <a:extLst>
              <a:ext uri="{FF2B5EF4-FFF2-40B4-BE49-F238E27FC236}">
                <a16:creationId xmlns:a16="http://schemas.microsoft.com/office/drawing/2014/main" id="{2C5955E3-E6C5-8140-9636-5DB723D4169C}"/>
              </a:ext>
            </a:extLst>
          </p:cNvPr>
          <p:cNvSpPr txBox="1"/>
          <p:nvPr/>
        </p:nvSpPr>
        <p:spPr>
          <a:xfrm>
            <a:off x="6501438" y="1397447"/>
            <a:ext cx="940564" cy="342642"/>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cxnSp>
        <p:nvCxnSpPr>
          <p:cNvPr id="14" name="Elbow Connector 13">
            <a:extLst>
              <a:ext uri="{FF2B5EF4-FFF2-40B4-BE49-F238E27FC236}">
                <a16:creationId xmlns:a16="http://schemas.microsoft.com/office/drawing/2014/main" id="{BFF09B58-BF4C-774D-9D32-92E5C6C40961}"/>
              </a:ext>
            </a:extLst>
          </p:cNvPr>
          <p:cNvCxnSpPr>
            <a:endCxn id="12" idx="1"/>
          </p:cNvCxnSpPr>
          <p:nvPr/>
        </p:nvCxnSpPr>
        <p:spPr>
          <a:xfrm flipV="1">
            <a:off x="1812727" y="1568768"/>
            <a:ext cx="4688711" cy="568643"/>
          </a:xfrm>
          <a:prstGeom prst="bentConnector3">
            <a:avLst>
              <a:gd name="adj1" fmla="val 50000"/>
            </a:avLst>
          </a:prstGeom>
          <a:noFill/>
          <a:ln w="5715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688E5F2C-C3FC-4A4F-9E66-03CDEB778BFE}"/>
              </a:ext>
            </a:extLst>
          </p:cNvPr>
          <p:cNvSpPr txBox="1"/>
          <p:nvPr/>
        </p:nvSpPr>
        <p:spPr>
          <a:xfrm>
            <a:off x="421152" y="2733840"/>
            <a:ext cx="3899388" cy="342642"/>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cxnSp>
        <p:nvCxnSpPr>
          <p:cNvPr id="17" name="Elbow Connector 16">
            <a:extLst>
              <a:ext uri="{FF2B5EF4-FFF2-40B4-BE49-F238E27FC236}">
                <a16:creationId xmlns:a16="http://schemas.microsoft.com/office/drawing/2014/main" id="{02E2D680-3E89-8841-819C-44ABC9C6F680}"/>
              </a:ext>
            </a:extLst>
          </p:cNvPr>
          <p:cNvCxnSpPr>
            <a:cxnSpLocks/>
            <a:stCxn id="16" idx="3"/>
          </p:cNvCxnSpPr>
          <p:nvPr/>
        </p:nvCxnSpPr>
        <p:spPr>
          <a:xfrm flipV="1">
            <a:off x="4320540" y="2415595"/>
            <a:ext cx="1911667" cy="489566"/>
          </a:xfrm>
          <a:prstGeom prst="bentConnector3">
            <a:avLst>
              <a:gd name="adj1" fmla="val 50000"/>
            </a:avLst>
          </a:prstGeom>
          <a:noFill/>
          <a:ln w="5715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57378734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D4301-A9CB-5B43-95DD-A7A7FE7FBD6D}"/>
              </a:ext>
            </a:extLst>
          </p:cNvPr>
          <p:cNvSpPr>
            <a:spLocks noGrp="1"/>
          </p:cNvSpPr>
          <p:nvPr>
            <p:ph type="title"/>
          </p:nvPr>
        </p:nvSpPr>
        <p:spPr/>
        <p:txBody>
          <a:bodyPr/>
          <a:lstStyle/>
          <a:p>
            <a:r>
              <a:rPr lang="en-FR" dirty="0"/>
              <a:t>Triggering</a:t>
            </a:r>
          </a:p>
        </p:txBody>
      </p:sp>
      <p:sp>
        <p:nvSpPr>
          <p:cNvPr id="4" name="TextBox 3">
            <a:extLst>
              <a:ext uri="{FF2B5EF4-FFF2-40B4-BE49-F238E27FC236}">
                <a16:creationId xmlns:a16="http://schemas.microsoft.com/office/drawing/2014/main" id="{00C0A638-C101-2F49-96CD-2188F8ED1982}"/>
              </a:ext>
            </a:extLst>
          </p:cNvPr>
          <p:cNvSpPr txBox="1"/>
          <p:nvPr/>
        </p:nvSpPr>
        <p:spPr>
          <a:xfrm>
            <a:off x="2033593" y="2279951"/>
            <a:ext cx="1115770" cy="1208263"/>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rgbClr val="FFFFFF"/>
                </a:solidFill>
                <a:latin typeface="Helvetica Light"/>
                <a:ea typeface="Helvetica Light"/>
                <a:cs typeface="Helvetica Light"/>
                <a:sym typeface="Helvetica Light"/>
              </a:rPr>
              <a:t>Clone</a:t>
            </a:r>
          </a:p>
          <a:p>
            <a:pPr defTabSz="308074" hangingPunct="0"/>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5" name="Can 4">
            <a:extLst>
              <a:ext uri="{FF2B5EF4-FFF2-40B4-BE49-F238E27FC236}">
                <a16:creationId xmlns:a16="http://schemas.microsoft.com/office/drawing/2014/main" id="{636C34F5-341E-A844-B491-563D6D9F045A}"/>
              </a:ext>
            </a:extLst>
          </p:cNvPr>
          <p:cNvSpPr/>
          <p:nvPr/>
        </p:nvSpPr>
        <p:spPr>
          <a:xfrm>
            <a:off x="5251192" y="3837225"/>
            <a:ext cx="1115770" cy="1076945"/>
          </a:xfrm>
          <a:prstGeom prst="can">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GB" kern="0" dirty="0">
                <a:solidFill>
                  <a:srgbClr val="FFFFFF"/>
                </a:solidFill>
                <a:latin typeface="Helvetica Light"/>
                <a:ea typeface="Helvetica Light"/>
                <a:cs typeface="Helvetica Light"/>
                <a:sym typeface="Helvetica Light"/>
              </a:rPr>
              <a:t>W</a:t>
            </a:r>
            <a:r>
              <a:rPr lang="en-FR" kern="0" dirty="0">
                <a:solidFill>
                  <a:srgbClr val="FFFFFF"/>
                </a:solidFill>
                <a:latin typeface="Helvetica Light"/>
                <a:ea typeface="Helvetica Light"/>
                <a:cs typeface="Helvetica Light"/>
                <a:sym typeface="Helvetica Light"/>
              </a:rPr>
              <a:t>orkspace</a:t>
            </a:r>
          </a:p>
          <a:p>
            <a:pPr algn="ctr" defTabSz="308074" hangingPunct="0"/>
            <a:endParaRPr lang="en-FR" kern="0" dirty="0">
              <a:solidFill>
                <a:srgbClr val="FFFFFF"/>
              </a:solidFill>
              <a:latin typeface="Helvetica Light"/>
              <a:sym typeface="Helvetica Light"/>
            </a:endParaRPr>
          </a:p>
          <a:p>
            <a:pPr algn="ctr" defTabSz="308074" hangingPunct="0"/>
            <a:endParaRPr lang="en-FR" kern="0" dirty="0">
              <a:solidFill>
                <a:srgbClr val="FFFFFF"/>
              </a:solidFill>
              <a:latin typeface="Helvetica Light"/>
              <a:ea typeface="Helvetica Light"/>
              <a:cs typeface="Helvetica Light"/>
              <a:sym typeface="Helvetica Light"/>
            </a:endParaRPr>
          </a:p>
        </p:txBody>
      </p:sp>
      <p:sp>
        <p:nvSpPr>
          <p:cNvPr id="7" name="Down Arrow 6">
            <a:extLst>
              <a:ext uri="{FF2B5EF4-FFF2-40B4-BE49-F238E27FC236}">
                <a16:creationId xmlns:a16="http://schemas.microsoft.com/office/drawing/2014/main" id="{464F91C5-2A22-A946-955D-FF6BDA3C9F8F}"/>
              </a:ext>
            </a:extLst>
          </p:cNvPr>
          <p:cNvSpPr/>
          <p:nvPr/>
        </p:nvSpPr>
        <p:spPr>
          <a:xfrm>
            <a:off x="1160623" y="1854844"/>
            <a:ext cx="192524" cy="309966"/>
          </a:xfrm>
          <a:prstGeom prst="downArrow">
            <a:avLst/>
          </a:prstGeom>
          <a:solidFill>
            <a:srgbClr val="FF0000"/>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pic>
        <p:nvPicPr>
          <p:cNvPr id="8" name="Picture 7">
            <a:extLst>
              <a:ext uri="{FF2B5EF4-FFF2-40B4-BE49-F238E27FC236}">
                <a16:creationId xmlns:a16="http://schemas.microsoft.com/office/drawing/2014/main" id="{A736791D-2A7C-B047-BC6B-BB852E219A33}"/>
              </a:ext>
            </a:extLst>
          </p:cNvPr>
          <p:cNvPicPr>
            <a:picLocks noChangeAspect="1"/>
          </p:cNvPicPr>
          <p:nvPr/>
        </p:nvPicPr>
        <p:blipFill>
          <a:blip r:embed="rId4"/>
          <a:stretch>
            <a:fillRect/>
          </a:stretch>
        </p:blipFill>
        <p:spPr>
          <a:xfrm>
            <a:off x="932865" y="1085498"/>
            <a:ext cx="648040" cy="689849"/>
          </a:xfrm>
          <a:prstGeom prst="rect">
            <a:avLst/>
          </a:prstGeom>
          <a:ln>
            <a:solidFill>
              <a:schemeClr val="tx1"/>
            </a:solidFill>
          </a:ln>
        </p:spPr>
      </p:pic>
      <p:sp>
        <p:nvSpPr>
          <p:cNvPr id="9" name="TextBox 8">
            <a:extLst>
              <a:ext uri="{FF2B5EF4-FFF2-40B4-BE49-F238E27FC236}">
                <a16:creationId xmlns:a16="http://schemas.microsoft.com/office/drawing/2014/main" id="{8797FC22-C01D-9E44-B8D3-C6AC217AC66D}"/>
              </a:ext>
            </a:extLst>
          </p:cNvPr>
          <p:cNvSpPr txBox="1"/>
          <p:nvPr/>
        </p:nvSpPr>
        <p:spPr>
          <a:xfrm>
            <a:off x="222134" y="1114832"/>
            <a:ext cx="627977" cy="6311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hangingPunct="0"/>
            <a:r>
              <a:rPr lang="en-FR" sz="1875" kern="0" dirty="0">
                <a:solidFill>
                  <a:srgbClr val="FFFFFF"/>
                </a:solidFill>
                <a:latin typeface="Helvetica Light"/>
                <a:ea typeface="Helvetica Light"/>
                <a:cs typeface="Helvetica Light"/>
                <a:sym typeface="Helvetica Light"/>
              </a:rPr>
              <a:t>Push</a:t>
            </a:r>
          </a:p>
          <a:p>
            <a:pPr algn="ctr" defTabSz="308074" hangingPunct="0"/>
            <a:r>
              <a:rPr lang="en-FR" sz="1875" kern="0" dirty="0">
                <a:solidFill>
                  <a:srgbClr val="FFFFFF"/>
                </a:solidFill>
                <a:latin typeface="Helvetica Light"/>
                <a:sym typeface="Helvetica Light"/>
              </a:rPr>
              <a:t>Repo</a:t>
            </a:r>
            <a:endParaRPr lang="en-FR" sz="1875" kern="0" dirty="0">
              <a:solidFill>
                <a:srgbClr val="FFFFFF"/>
              </a:solidFill>
              <a:latin typeface="Helvetica Light"/>
              <a:ea typeface="Helvetica Light"/>
              <a:cs typeface="Helvetica Light"/>
              <a:sym typeface="Helvetica Light"/>
            </a:endParaRPr>
          </a:p>
        </p:txBody>
      </p:sp>
      <p:sp>
        <p:nvSpPr>
          <p:cNvPr id="12" name="TextBox 11">
            <a:extLst>
              <a:ext uri="{FF2B5EF4-FFF2-40B4-BE49-F238E27FC236}">
                <a16:creationId xmlns:a16="http://schemas.microsoft.com/office/drawing/2014/main" id="{A76D21BF-EABB-8D4C-975D-23C61CD402F2}"/>
              </a:ext>
            </a:extLst>
          </p:cNvPr>
          <p:cNvSpPr txBox="1"/>
          <p:nvPr/>
        </p:nvSpPr>
        <p:spPr>
          <a:xfrm>
            <a:off x="3660056" y="2279951"/>
            <a:ext cx="1115770" cy="1208263"/>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rgbClr val="FFFFFF"/>
                </a:solidFill>
                <a:latin typeface="Helvetica Light"/>
                <a:ea typeface="Helvetica Light"/>
                <a:cs typeface="Helvetica Light"/>
                <a:sym typeface="Helvetica Light"/>
              </a:rPr>
              <a:t>RunTests</a:t>
            </a:r>
          </a:p>
          <a:p>
            <a:pPr defTabSz="308074" hangingPunct="0"/>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13" name="Down Arrow 12">
            <a:extLst>
              <a:ext uri="{FF2B5EF4-FFF2-40B4-BE49-F238E27FC236}">
                <a16:creationId xmlns:a16="http://schemas.microsoft.com/office/drawing/2014/main" id="{64430AE5-AFA0-0941-8A9C-57C665AF48FB}"/>
              </a:ext>
            </a:extLst>
          </p:cNvPr>
          <p:cNvSpPr/>
          <p:nvPr/>
        </p:nvSpPr>
        <p:spPr>
          <a:xfrm rot="16200000">
            <a:off x="3303630" y="2732366"/>
            <a:ext cx="192524" cy="309966"/>
          </a:xfrm>
          <a:prstGeom prst="downArrow">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4" name="TextBox 13">
            <a:extLst>
              <a:ext uri="{FF2B5EF4-FFF2-40B4-BE49-F238E27FC236}">
                <a16:creationId xmlns:a16="http://schemas.microsoft.com/office/drawing/2014/main" id="{765B6388-F354-E340-9A3A-B8926B94A2CD}"/>
              </a:ext>
            </a:extLst>
          </p:cNvPr>
          <p:cNvSpPr txBox="1"/>
          <p:nvPr/>
        </p:nvSpPr>
        <p:spPr>
          <a:xfrm>
            <a:off x="5296154" y="2314576"/>
            <a:ext cx="1115770" cy="1173638"/>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650" kern="0" dirty="0">
                <a:solidFill>
                  <a:srgbClr val="FFFFFF"/>
                </a:solidFill>
                <a:latin typeface="Helvetica Light"/>
                <a:ea typeface="Helvetica Light"/>
                <a:cs typeface="Helvetica Light"/>
                <a:sym typeface="Helvetica Light"/>
              </a:rPr>
              <a:t>Build-Push</a:t>
            </a:r>
          </a:p>
          <a:p>
            <a:pPr defTabSz="308074" hangingPunct="0"/>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15" name="Down Arrow 14">
            <a:extLst>
              <a:ext uri="{FF2B5EF4-FFF2-40B4-BE49-F238E27FC236}">
                <a16:creationId xmlns:a16="http://schemas.microsoft.com/office/drawing/2014/main" id="{30C055D2-73FF-5443-80A7-49169CD5E137}"/>
              </a:ext>
            </a:extLst>
          </p:cNvPr>
          <p:cNvSpPr/>
          <p:nvPr/>
        </p:nvSpPr>
        <p:spPr>
          <a:xfrm rot="16200000">
            <a:off x="4939728" y="2749679"/>
            <a:ext cx="192524" cy="309966"/>
          </a:xfrm>
          <a:prstGeom prst="downArrow">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6" name="TextBox 15">
            <a:extLst>
              <a:ext uri="{FF2B5EF4-FFF2-40B4-BE49-F238E27FC236}">
                <a16:creationId xmlns:a16="http://schemas.microsoft.com/office/drawing/2014/main" id="{FE8FB17D-60ED-2F4C-8BF7-19887426BCA0}"/>
              </a:ext>
            </a:extLst>
          </p:cNvPr>
          <p:cNvSpPr txBox="1"/>
          <p:nvPr/>
        </p:nvSpPr>
        <p:spPr>
          <a:xfrm>
            <a:off x="6932253" y="2314576"/>
            <a:ext cx="1115770" cy="1173638"/>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650" kern="0" dirty="0">
                <a:solidFill>
                  <a:srgbClr val="FFFFFF"/>
                </a:solidFill>
                <a:latin typeface="Helvetica Light"/>
                <a:ea typeface="Helvetica Light"/>
                <a:cs typeface="Helvetica Light"/>
                <a:sym typeface="Helvetica Light"/>
              </a:rPr>
              <a:t>Manifests</a:t>
            </a:r>
          </a:p>
          <a:p>
            <a:pPr defTabSz="308074" hangingPunct="0"/>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17" name="Down Arrow 16">
            <a:extLst>
              <a:ext uri="{FF2B5EF4-FFF2-40B4-BE49-F238E27FC236}">
                <a16:creationId xmlns:a16="http://schemas.microsoft.com/office/drawing/2014/main" id="{A9DF02BE-76B8-0948-ABAD-669B99BD17CD}"/>
              </a:ext>
            </a:extLst>
          </p:cNvPr>
          <p:cNvSpPr/>
          <p:nvPr/>
        </p:nvSpPr>
        <p:spPr>
          <a:xfrm rot="16200000">
            <a:off x="6575827" y="2749679"/>
            <a:ext cx="192524" cy="309966"/>
          </a:xfrm>
          <a:prstGeom prst="downArrow">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8" name="TextBox 17">
            <a:extLst>
              <a:ext uri="{FF2B5EF4-FFF2-40B4-BE49-F238E27FC236}">
                <a16:creationId xmlns:a16="http://schemas.microsoft.com/office/drawing/2014/main" id="{4CE512C7-E251-E442-96CD-BAD6C76B65DB}"/>
              </a:ext>
            </a:extLst>
          </p:cNvPr>
          <p:cNvSpPr txBox="1"/>
          <p:nvPr/>
        </p:nvSpPr>
        <p:spPr>
          <a:xfrm>
            <a:off x="8568351" y="2314576"/>
            <a:ext cx="1115770" cy="1173638"/>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650" kern="0" dirty="0">
                <a:solidFill>
                  <a:srgbClr val="FFFFFF"/>
                </a:solidFill>
                <a:latin typeface="Helvetica Light"/>
                <a:ea typeface="Helvetica Light"/>
                <a:cs typeface="Helvetica Light"/>
                <a:sym typeface="Helvetica Light"/>
              </a:rPr>
              <a:t>Deploy</a:t>
            </a:r>
          </a:p>
          <a:p>
            <a:pPr defTabSz="308074" hangingPunct="0"/>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19" name="Down Arrow 18">
            <a:extLst>
              <a:ext uri="{FF2B5EF4-FFF2-40B4-BE49-F238E27FC236}">
                <a16:creationId xmlns:a16="http://schemas.microsoft.com/office/drawing/2014/main" id="{43231CD8-FC44-D048-89B7-9720DF23E2F4}"/>
              </a:ext>
            </a:extLst>
          </p:cNvPr>
          <p:cNvSpPr/>
          <p:nvPr/>
        </p:nvSpPr>
        <p:spPr>
          <a:xfrm rot="16200000">
            <a:off x="8211925" y="2749679"/>
            <a:ext cx="192524" cy="309966"/>
          </a:xfrm>
          <a:prstGeom prst="downArrow">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cxnSp>
        <p:nvCxnSpPr>
          <p:cNvPr id="21" name="Straight Connector 20">
            <a:extLst>
              <a:ext uri="{FF2B5EF4-FFF2-40B4-BE49-F238E27FC236}">
                <a16:creationId xmlns:a16="http://schemas.microsoft.com/office/drawing/2014/main" id="{2BE323D2-0310-2C46-B08C-10E6C70D6521}"/>
              </a:ext>
            </a:extLst>
          </p:cNvPr>
          <p:cNvCxnSpPr>
            <a:stCxn id="4" idx="2"/>
          </p:cNvCxnSpPr>
          <p:nvPr/>
        </p:nvCxnSpPr>
        <p:spPr>
          <a:xfrm>
            <a:off x="2591478" y="3488214"/>
            <a:ext cx="3291894" cy="349011"/>
          </a:xfrm>
          <a:prstGeom prst="line">
            <a:avLst/>
          </a:prstGeom>
          <a:noFill/>
          <a:ln w="254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616DBEB5-856B-9C49-AF41-0946BE27B33B}"/>
              </a:ext>
            </a:extLst>
          </p:cNvPr>
          <p:cNvCxnSpPr>
            <a:cxnSpLocks/>
            <a:stCxn id="12" idx="2"/>
          </p:cNvCxnSpPr>
          <p:nvPr/>
        </p:nvCxnSpPr>
        <p:spPr>
          <a:xfrm>
            <a:off x="4217941" y="3488214"/>
            <a:ext cx="1665431" cy="349011"/>
          </a:xfrm>
          <a:prstGeom prst="line">
            <a:avLst/>
          </a:prstGeom>
          <a:noFill/>
          <a:ln w="254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DF1DBBB8-72A4-354A-A068-E321DEA3782E}"/>
              </a:ext>
            </a:extLst>
          </p:cNvPr>
          <p:cNvCxnSpPr>
            <a:cxnSpLocks/>
            <a:endCxn id="5" idx="1"/>
          </p:cNvCxnSpPr>
          <p:nvPr/>
        </p:nvCxnSpPr>
        <p:spPr>
          <a:xfrm>
            <a:off x="5809077" y="3488213"/>
            <a:ext cx="0" cy="349012"/>
          </a:xfrm>
          <a:prstGeom prst="line">
            <a:avLst/>
          </a:prstGeom>
          <a:noFill/>
          <a:ln w="254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13FE498C-4691-654A-BB5C-C9A11810DC85}"/>
              </a:ext>
            </a:extLst>
          </p:cNvPr>
          <p:cNvCxnSpPr>
            <a:cxnSpLocks/>
            <a:stCxn id="16" idx="2"/>
            <a:endCxn id="5" idx="1"/>
          </p:cNvCxnSpPr>
          <p:nvPr/>
        </p:nvCxnSpPr>
        <p:spPr>
          <a:xfrm flipH="1">
            <a:off x="5809077" y="3488214"/>
            <a:ext cx="1681061" cy="349011"/>
          </a:xfrm>
          <a:prstGeom prst="line">
            <a:avLst/>
          </a:prstGeom>
          <a:noFill/>
          <a:ln w="254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CA124E28-A120-9849-A088-EF692ED46F58}"/>
              </a:ext>
            </a:extLst>
          </p:cNvPr>
          <p:cNvCxnSpPr>
            <a:cxnSpLocks/>
            <a:stCxn id="18" idx="2"/>
            <a:endCxn id="5" idx="1"/>
          </p:cNvCxnSpPr>
          <p:nvPr/>
        </p:nvCxnSpPr>
        <p:spPr>
          <a:xfrm flipH="1">
            <a:off x="5809077" y="3488214"/>
            <a:ext cx="3317159" cy="349011"/>
          </a:xfrm>
          <a:prstGeom prst="line">
            <a:avLst/>
          </a:prstGeom>
          <a:noFill/>
          <a:ln w="254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
        <p:nvSpPr>
          <p:cNvPr id="23" name="TextBox 22">
            <a:extLst>
              <a:ext uri="{FF2B5EF4-FFF2-40B4-BE49-F238E27FC236}">
                <a16:creationId xmlns:a16="http://schemas.microsoft.com/office/drawing/2014/main" id="{151D3F80-A54F-4C41-AA63-D1DFE1704929}"/>
              </a:ext>
            </a:extLst>
          </p:cNvPr>
          <p:cNvSpPr txBox="1"/>
          <p:nvPr/>
        </p:nvSpPr>
        <p:spPr>
          <a:xfrm>
            <a:off x="454633" y="2308804"/>
            <a:ext cx="1115770" cy="1150555"/>
          </a:xfrm>
          <a:prstGeom prst="rect">
            <a:avLst/>
          </a:prstGeom>
          <a:solidFill>
            <a:srgbClr val="FF0000"/>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rgbClr val="FFFFFF"/>
                </a:solidFill>
                <a:latin typeface="Helvetica Light"/>
                <a:ea typeface="Helvetica Light"/>
                <a:cs typeface="Helvetica Light"/>
                <a:sym typeface="Helvetica Light"/>
              </a:rPr>
              <a:t>Tekton Trigger</a:t>
            </a:r>
          </a:p>
          <a:p>
            <a:pPr defTabSz="308074" hangingPunct="0"/>
            <a:r>
              <a:rPr lang="en-GB" sz="1875" kern="0" dirty="0">
                <a:solidFill>
                  <a:srgbClr val="FFFFFF"/>
                </a:solidFill>
                <a:latin typeface="Helvetica Light"/>
                <a:sym typeface="Helvetica Light"/>
              </a:rPr>
              <a:t>T</a:t>
            </a:r>
            <a:r>
              <a:rPr lang="en-FR" sz="1875" kern="0" dirty="0">
                <a:solidFill>
                  <a:srgbClr val="FFFFFF"/>
                </a:solidFill>
                <a:latin typeface="Helvetica Light"/>
                <a:sym typeface="Helvetica Light"/>
              </a:rPr>
              <a:t>o </a:t>
            </a:r>
            <a:r>
              <a:rPr lang="en-FR" sz="1500" kern="0" dirty="0">
                <a:solidFill>
                  <a:srgbClr val="FFFFFF"/>
                </a:solidFill>
                <a:latin typeface="Helvetica Light"/>
                <a:sym typeface="Helvetica Light"/>
              </a:rPr>
              <a:t>PipelineRun</a:t>
            </a:r>
            <a:endParaRPr lang="en-FR" sz="1875" kern="0" dirty="0">
              <a:solidFill>
                <a:srgbClr val="FFFFFF"/>
              </a:solidFill>
              <a:latin typeface="Helvetica Light"/>
              <a:sym typeface="Helvetica Light"/>
            </a:endParaRPr>
          </a:p>
        </p:txBody>
      </p:sp>
      <p:sp>
        <p:nvSpPr>
          <p:cNvPr id="24" name="Down Arrow 23">
            <a:extLst>
              <a:ext uri="{FF2B5EF4-FFF2-40B4-BE49-F238E27FC236}">
                <a16:creationId xmlns:a16="http://schemas.microsoft.com/office/drawing/2014/main" id="{C84FB42E-10D9-F046-BB8C-45BE5CB51541}"/>
              </a:ext>
            </a:extLst>
          </p:cNvPr>
          <p:cNvSpPr/>
          <p:nvPr/>
        </p:nvSpPr>
        <p:spPr>
          <a:xfrm rot="16200000">
            <a:off x="1744807" y="2732366"/>
            <a:ext cx="192524" cy="309966"/>
          </a:xfrm>
          <a:prstGeom prst="downArrow">
            <a:avLst/>
          </a:prstGeom>
          <a:solidFill>
            <a:srgbClr val="FF0000"/>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3" name="TextBox 2">
            <a:extLst>
              <a:ext uri="{FF2B5EF4-FFF2-40B4-BE49-F238E27FC236}">
                <a16:creationId xmlns:a16="http://schemas.microsoft.com/office/drawing/2014/main" id="{F79C33DD-842F-3D46-8978-CB6CB91C2795}"/>
              </a:ext>
            </a:extLst>
          </p:cNvPr>
          <p:cNvSpPr txBox="1"/>
          <p:nvPr/>
        </p:nvSpPr>
        <p:spPr>
          <a:xfrm>
            <a:off x="1409223" y="1833545"/>
            <a:ext cx="624770" cy="2156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hangingPunct="0"/>
            <a:r>
              <a:rPr lang="en-FR" sz="1050" kern="0" dirty="0">
                <a:solidFill>
                  <a:srgbClr val="FF0000"/>
                </a:solidFill>
                <a:latin typeface="Helvetica Light"/>
                <a:ea typeface="Helvetica Light"/>
                <a:cs typeface="Helvetica Light"/>
                <a:sym typeface="Helvetica Light"/>
              </a:rPr>
              <a:t>Webhook</a:t>
            </a:r>
          </a:p>
        </p:txBody>
      </p:sp>
      <p:sp>
        <p:nvSpPr>
          <p:cNvPr id="6" name="TextBox 5">
            <a:extLst>
              <a:ext uri="{FF2B5EF4-FFF2-40B4-BE49-F238E27FC236}">
                <a16:creationId xmlns:a16="http://schemas.microsoft.com/office/drawing/2014/main" id="{886469E1-6CC4-0640-8FA1-A994BA29A49F}"/>
              </a:ext>
            </a:extLst>
          </p:cNvPr>
          <p:cNvSpPr txBox="1"/>
          <p:nvPr/>
        </p:nvSpPr>
        <p:spPr>
          <a:xfrm>
            <a:off x="1676638" y="1364255"/>
            <a:ext cx="849191" cy="192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hangingPunct="0"/>
            <a:r>
              <a:rPr lang="en-FR" sz="900" kern="0" dirty="0">
                <a:solidFill>
                  <a:srgbClr val="FFFFFF"/>
                </a:solidFill>
                <a:latin typeface="Helvetica Light"/>
                <a:ea typeface="Helvetica Light"/>
                <a:cs typeface="Helvetica Light"/>
                <a:sym typeface="Helvetica Light"/>
              </a:rPr>
              <a:t>Security : token</a:t>
            </a:r>
          </a:p>
        </p:txBody>
      </p:sp>
    </p:spTree>
    <p:extLst>
      <p:ext uri="{BB962C8B-B14F-4D97-AF65-F5344CB8AC3E}">
        <p14:creationId xmlns:p14="http://schemas.microsoft.com/office/powerpoint/2010/main" val="415008952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BAAF-F20E-8D41-BB35-CADD8317EAB3}"/>
              </a:ext>
            </a:extLst>
          </p:cNvPr>
          <p:cNvSpPr>
            <a:spLocks noGrp="1"/>
          </p:cNvSpPr>
          <p:nvPr>
            <p:ph type="title"/>
          </p:nvPr>
        </p:nvSpPr>
        <p:spPr/>
        <p:txBody>
          <a:bodyPr>
            <a:noAutofit/>
          </a:bodyPr>
          <a:lstStyle/>
          <a:p>
            <a:r>
              <a:rPr lang="en-FR" sz="3600" dirty="0"/>
              <a:t>Continous Deployment</a:t>
            </a:r>
          </a:p>
        </p:txBody>
      </p:sp>
      <p:pic>
        <p:nvPicPr>
          <p:cNvPr id="4" name="Picture 3">
            <a:extLst>
              <a:ext uri="{FF2B5EF4-FFF2-40B4-BE49-F238E27FC236}">
                <a16:creationId xmlns:a16="http://schemas.microsoft.com/office/drawing/2014/main" id="{8293B667-F131-5B44-A9EE-4FF963611402}"/>
              </a:ext>
            </a:extLst>
          </p:cNvPr>
          <p:cNvPicPr>
            <a:picLocks noChangeAspect="1"/>
          </p:cNvPicPr>
          <p:nvPr/>
        </p:nvPicPr>
        <p:blipFill>
          <a:blip r:embed="rId2"/>
          <a:stretch>
            <a:fillRect/>
          </a:stretch>
        </p:blipFill>
        <p:spPr>
          <a:xfrm>
            <a:off x="3082684" y="2803207"/>
            <a:ext cx="3262313" cy="1652588"/>
          </a:xfrm>
          <a:prstGeom prst="rect">
            <a:avLst/>
          </a:prstGeom>
        </p:spPr>
      </p:pic>
      <p:pic>
        <p:nvPicPr>
          <p:cNvPr id="7" name="Picture 6">
            <a:extLst>
              <a:ext uri="{FF2B5EF4-FFF2-40B4-BE49-F238E27FC236}">
                <a16:creationId xmlns:a16="http://schemas.microsoft.com/office/drawing/2014/main" id="{18ED8321-4282-9A41-BFAB-3EDC27F0711A}"/>
              </a:ext>
            </a:extLst>
          </p:cNvPr>
          <p:cNvPicPr>
            <a:picLocks noChangeAspect="1"/>
          </p:cNvPicPr>
          <p:nvPr/>
        </p:nvPicPr>
        <p:blipFill>
          <a:blip r:embed="rId3"/>
          <a:stretch>
            <a:fillRect/>
          </a:stretch>
        </p:blipFill>
        <p:spPr>
          <a:xfrm>
            <a:off x="3350813" y="1401580"/>
            <a:ext cx="2726055" cy="1093018"/>
          </a:xfrm>
          <a:prstGeom prst="rect">
            <a:avLst/>
          </a:prstGeom>
        </p:spPr>
      </p:pic>
      <p:sp>
        <p:nvSpPr>
          <p:cNvPr id="8" name="Trapezium 7">
            <a:extLst>
              <a:ext uri="{FF2B5EF4-FFF2-40B4-BE49-F238E27FC236}">
                <a16:creationId xmlns:a16="http://schemas.microsoft.com/office/drawing/2014/main" id="{0FC702D2-EC4C-2641-9072-EB20EEFA4CD1}"/>
              </a:ext>
            </a:extLst>
          </p:cNvPr>
          <p:cNvSpPr/>
          <p:nvPr/>
        </p:nvSpPr>
        <p:spPr>
          <a:xfrm>
            <a:off x="3082684" y="2555287"/>
            <a:ext cx="3262313" cy="264383"/>
          </a:xfrm>
          <a:prstGeom prst="trapezoid">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385132421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BAAF-F20E-8D41-BB35-CADD8317EAB3}"/>
              </a:ext>
            </a:extLst>
          </p:cNvPr>
          <p:cNvSpPr>
            <a:spLocks noGrp="1"/>
          </p:cNvSpPr>
          <p:nvPr>
            <p:ph type="title"/>
          </p:nvPr>
        </p:nvSpPr>
        <p:spPr/>
        <p:txBody>
          <a:bodyPr>
            <a:noAutofit/>
          </a:bodyPr>
          <a:lstStyle/>
          <a:p>
            <a:r>
              <a:rPr lang="en-FR" sz="3600" dirty="0"/>
              <a:t>Continous Deployment</a:t>
            </a:r>
          </a:p>
        </p:txBody>
      </p:sp>
      <p:pic>
        <p:nvPicPr>
          <p:cNvPr id="3" name="Picture 2">
            <a:extLst>
              <a:ext uri="{FF2B5EF4-FFF2-40B4-BE49-F238E27FC236}">
                <a16:creationId xmlns:a16="http://schemas.microsoft.com/office/drawing/2014/main" id="{FBABF513-35D6-404B-B901-A0CEB998064E}"/>
              </a:ext>
            </a:extLst>
          </p:cNvPr>
          <p:cNvPicPr>
            <a:picLocks noChangeAspect="1"/>
          </p:cNvPicPr>
          <p:nvPr/>
        </p:nvPicPr>
        <p:blipFill>
          <a:blip r:embed="rId2"/>
          <a:stretch>
            <a:fillRect/>
          </a:stretch>
        </p:blipFill>
        <p:spPr>
          <a:xfrm>
            <a:off x="1812726" y="1308735"/>
            <a:ext cx="5486400" cy="1600200"/>
          </a:xfrm>
          <a:prstGeom prst="rect">
            <a:avLst/>
          </a:prstGeom>
        </p:spPr>
      </p:pic>
      <p:pic>
        <p:nvPicPr>
          <p:cNvPr id="5" name="Picture 4">
            <a:extLst>
              <a:ext uri="{FF2B5EF4-FFF2-40B4-BE49-F238E27FC236}">
                <a16:creationId xmlns:a16="http://schemas.microsoft.com/office/drawing/2014/main" id="{690EB769-4F1E-D941-9676-0AA245F77ADE}"/>
              </a:ext>
            </a:extLst>
          </p:cNvPr>
          <p:cNvPicPr>
            <a:picLocks noChangeAspect="1"/>
          </p:cNvPicPr>
          <p:nvPr/>
        </p:nvPicPr>
        <p:blipFill>
          <a:blip r:embed="rId3"/>
          <a:stretch>
            <a:fillRect/>
          </a:stretch>
        </p:blipFill>
        <p:spPr>
          <a:xfrm>
            <a:off x="1816299" y="3109913"/>
            <a:ext cx="5514975" cy="1581150"/>
          </a:xfrm>
          <a:prstGeom prst="rect">
            <a:avLst/>
          </a:prstGeom>
        </p:spPr>
      </p:pic>
    </p:spTree>
    <p:extLst>
      <p:ext uri="{BB962C8B-B14F-4D97-AF65-F5344CB8AC3E}">
        <p14:creationId xmlns:p14="http://schemas.microsoft.com/office/powerpoint/2010/main" val="118490086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272B7-E52F-9449-8769-51CC8B145BD8}"/>
              </a:ext>
            </a:extLst>
          </p:cNvPr>
          <p:cNvSpPr>
            <a:spLocks noGrp="1"/>
          </p:cNvSpPr>
          <p:nvPr>
            <p:ph type="title"/>
          </p:nvPr>
        </p:nvSpPr>
        <p:spPr/>
        <p:txBody>
          <a:bodyPr/>
          <a:lstStyle/>
          <a:p>
            <a:r>
              <a:rPr lang="en-FR" dirty="0"/>
              <a:t>GitOps</a:t>
            </a:r>
          </a:p>
        </p:txBody>
      </p:sp>
      <p:pic>
        <p:nvPicPr>
          <p:cNvPr id="4" name="Picture 3">
            <a:extLst>
              <a:ext uri="{FF2B5EF4-FFF2-40B4-BE49-F238E27FC236}">
                <a16:creationId xmlns:a16="http://schemas.microsoft.com/office/drawing/2014/main" id="{1B31E7FB-7928-F34E-AD48-9EFED1E577BC}"/>
              </a:ext>
            </a:extLst>
          </p:cNvPr>
          <p:cNvPicPr>
            <a:picLocks noChangeAspect="1"/>
          </p:cNvPicPr>
          <p:nvPr/>
        </p:nvPicPr>
        <p:blipFill>
          <a:blip r:embed="rId2"/>
          <a:stretch>
            <a:fillRect/>
          </a:stretch>
        </p:blipFill>
        <p:spPr>
          <a:xfrm>
            <a:off x="455295" y="1568291"/>
            <a:ext cx="4410075" cy="2195513"/>
          </a:xfrm>
          <a:prstGeom prst="rect">
            <a:avLst/>
          </a:prstGeom>
        </p:spPr>
      </p:pic>
      <p:pic>
        <p:nvPicPr>
          <p:cNvPr id="6" name="Picture 5">
            <a:extLst>
              <a:ext uri="{FF2B5EF4-FFF2-40B4-BE49-F238E27FC236}">
                <a16:creationId xmlns:a16="http://schemas.microsoft.com/office/drawing/2014/main" id="{1C959A99-BF86-404C-9A7A-0F72E849C198}"/>
              </a:ext>
            </a:extLst>
          </p:cNvPr>
          <p:cNvPicPr>
            <a:picLocks noChangeAspect="1"/>
          </p:cNvPicPr>
          <p:nvPr/>
        </p:nvPicPr>
        <p:blipFill>
          <a:blip r:embed="rId3"/>
          <a:stretch>
            <a:fillRect/>
          </a:stretch>
        </p:blipFill>
        <p:spPr>
          <a:xfrm>
            <a:off x="4865370" y="1935004"/>
            <a:ext cx="3533031" cy="1665446"/>
          </a:xfrm>
          <a:prstGeom prst="rect">
            <a:avLst/>
          </a:prstGeom>
        </p:spPr>
      </p:pic>
      <p:pic>
        <p:nvPicPr>
          <p:cNvPr id="7" name="Picture 6">
            <a:extLst>
              <a:ext uri="{FF2B5EF4-FFF2-40B4-BE49-F238E27FC236}">
                <a16:creationId xmlns:a16="http://schemas.microsoft.com/office/drawing/2014/main" id="{1A30215E-9A93-344C-B93A-8D7C9D8130EC}"/>
              </a:ext>
            </a:extLst>
          </p:cNvPr>
          <p:cNvPicPr>
            <a:picLocks noChangeAspect="1"/>
          </p:cNvPicPr>
          <p:nvPr/>
        </p:nvPicPr>
        <p:blipFill>
          <a:blip r:embed="rId4"/>
          <a:stretch>
            <a:fillRect/>
          </a:stretch>
        </p:blipFill>
        <p:spPr>
          <a:xfrm>
            <a:off x="6629281" y="3193495"/>
            <a:ext cx="887148" cy="570309"/>
          </a:xfrm>
          <a:prstGeom prst="rect">
            <a:avLst/>
          </a:prstGeom>
        </p:spPr>
      </p:pic>
      <p:sp>
        <p:nvSpPr>
          <p:cNvPr id="8" name="Down Arrow 7">
            <a:extLst>
              <a:ext uri="{FF2B5EF4-FFF2-40B4-BE49-F238E27FC236}">
                <a16:creationId xmlns:a16="http://schemas.microsoft.com/office/drawing/2014/main" id="{981087CF-38F9-1743-94BA-3F190032E102}"/>
              </a:ext>
            </a:extLst>
          </p:cNvPr>
          <p:cNvSpPr/>
          <p:nvPr/>
        </p:nvSpPr>
        <p:spPr>
          <a:xfrm>
            <a:off x="7072313" y="2905244"/>
            <a:ext cx="96804" cy="284642"/>
          </a:xfrm>
          <a:prstGeom prst="downArrow">
            <a:avLst/>
          </a:prstGeom>
          <a:solidFill>
            <a:srgbClr val="FF0000"/>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212089700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2CEA-4130-9B4D-86F0-728E67E8B030}"/>
              </a:ext>
            </a:extLst>
          </p:cNvPr>
          <p:cNvSpPr>
            <a:spLocks noGrp="1"/>
          </p:cNvSpPr>
          <p:nvPr>
            <p:ph type="title"/>
          </p:nvPr>
        </p:nvSpPr>
        <p:spPr/>
        <p:txBody>
          <a:bodyPr/>
          <a:lstStyle/>
          <a:p>
            <a:r>
              <a:rPr lang="en-FR" dirty="0"/>
              <a:t>ArgoCD</a:t>
            </a:r>
          </a:p>
        </p:txBody>
      </p:sp>
      <p:pic>
        <p:nvPicPr>
          <p:cNvPr id="4" name="Picture 3">
            <a:extLst>
              <a:ext uri="{FF2B5EF4-FFF2-40B4-BE49-F238E27FC236}">
                <a16:creationId xmlns:a16="http://schemas.microsoft.com/office/drawing/2014/main" id="{61843CD6-43D3-4A40-9C11-B60B76E38D64}"/>
              </a:ext>
            </a:extLst>
          </p:cNvPr>
          <p:cNvPicPr>
            <a:picLocks noChangeAspect="1"/>
          </p:cNvPicPr>
          <p:nvPr/>
        </p:nvPicPr>
        <p:blipFill>
          <a:blip r:embed="rId2"/>
          <a:stretch>
            <a:fillRect/>
          </a:stretch>
        </p:blipFill>
        <p:spPr>
          <a:xfrm>
            <a:off x="436245" y="1490662"/>
            <a:ext cx="8117607" cy="2521268"/>
          </a:xfrm>
          <a:prstGeom prst="rect">
            <a:avLst/>
          </a:prstGeom>
        </p:spPr>
      </p:pic>
      <p:cxnSp>
        <p:nvCxnSpPr>
          <p:cNvPr id="6" name="Straight Arrow Connector 5">
            <a:extLst>
              <a:ext uri="{FF2B5EF4-FFF2-40B4-BE49-F238E27FC236}">
                <a16:creationId xmlns:a16="http://schemas.microsoft.com/office/drawing/2014/main" id="{FCD8C4D9-BC16-404A-846D-919159E1CD23}"/>
              </a:ext>
            </a:extLst>
          </p:cNvPr>
          <p:cNvCxnSpPr/>
          <p:nvPr/>
        </p:nvCxnSpPr>
        <p:spPr>
          <a:xfrm>
            <a:off x="248602" y="3317558"/>
            <a:ext cx="1243013" cy="0"/>
          </a:xfrm>
          <a:prstGeom prst="straightConnector1">
            <a:avLst/>
          </a:prstGeom>
          <a:noFill/>
          <a:ln w="5715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9673923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5779281-7937-47A5-9678-B6FDAD972A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79"/>
            <a:ext cx="9144000" cy="5150270"/>
            <a:chOff x="0" y="-2373"/>
            <a:chExt cx="12192000" cy="6867027"/>
          </a:xfrm>
        </p:grpSpPr>
        <p:sp>
          <p:nvSpPr>
            <p:cNvPr id="11" name="Rectangle 10">
              <a:extLst>
                <a:ext uri="{FF2B5EF4-FFF2-40B4-BE49-F238E27FC236}">
                  <a16:creationId xmlns:a16="http://schemas.microsoft.com/office/drawing/2014/main" id="{3C6A5F94-EA1E-47C7-A6EE-BBF381891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A45E2F18-3105-4F3B-99FD-83B4793DA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1381AF66-114C-4563-B095-288F42CCB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747F9408-6CFC-4676-AD20-F02C796EB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A7ADB05A-D37F-413A-B91E-5BB1FF628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8654F3E1-5DC0-4E84-B666-997F05FA0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6705C03F-F9C3-432E-8D6A-7396A5D232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A9832115-0F55-42D3-9A09-385BD837D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E7DA4E2E-EF02-4DA8-B2D4-458977719B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1" name="Rectangle 20">
            <a:extLst>
              <a:ext uri="{FF2B5EF4-FFF2-40B4-BE49-F238E27FC236}">
                <a16:creationId xmlns:a16="http://schemas.microsoft.com/office/drawing/2014/main" id="{4E7CA534-C00D-4395-B324-C66C955E5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3" name="Rectangle 22">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latin typeface="IBM Plex Sans"/>
              <a:sym typeface="Helvetica Light"/>
            </a:endParaRPr>
          </a:p>
        </p:txBody>
      </p:sp>
      <p:grpSp>
        <p:nvGrpSpPr>
          <p:cNvPr id="25" name="Group 24">
            <a:extLst>
              <a:ext uri="{FF2B5EF4-FFF2-40B4-BE49-F238E27FC236}">
                <a16:creationId xmlns:a16="http://schemas.microsoft.com/office/drawing/2014/main" id="{01B1A260-8A72-4E08-82CC-DB3DB0A49F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79"/>
            <a:ext cx="9144000" cy="5150270"/>
            <a:chOff x="0" y="-2373"/>
            <a:chExt cx="12192000" cy="6867027"/>
          </a:xfrm>
        </p:grpSpPr>
        <p:sp>
          <p:nvSpPr>
            <p:cNvPr id="26" name="Rectangle 25">
              <a:extLst>
                <a:ext uri="{FF2B5EF4-FFF2-40B4-BE49-F238E27FC236}">
                  <a16:creationId xmlns:a16="http://schemas.microsoft.com/office/drawing/2014/main" id="{F5EE446B-EFB2-4F6A-AC6E-936E92DB5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Oval 26">
              <a:extLst>
                <a:ext uri="{FF2B5EF4-FFF2-40B4-BE49-F238E27FC236}">
                  <a16:creationId xmlns:a16="http://schemas.microsoft.com/office/drawing/2014/main" id="{3483BA79-FCF5-4852-AF0E-CA634727E3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8" name="Oval 27">
              <a:extLst>
                <a:ext uri="{FF2B5EF4-FFF2-40B4-BE49-F238E27FC236}">
                  <a16:creationId xmlns:a16="http://schemas.microsoft.com/office/drawing/2014/main" id="{A2630BA5-8A74-4D0A-BB80-42BB6E2D0C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 name="Oval 28">
              <a:extLst>
                <a:ext uri="{FF2B5EF4-FFF2-40B4-BE49-F238E27FC236}">
                  <a16:creationId xmlns:a16="http://schemas.microsoft.com/office/drawing/2014/main" id="{BD6109B2-DB31-43CB-950B-AB02BC17CF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0" name="Oval 29">
              <a:extLst>
                <a:ext uri="{FF2B5EF4-FFF2-40B4-BE49-F238E27FC236}">
                  <a16:creationId xmlns:a16="http://schemas.microsoft.com/office/drawing/2014/main" id="{4F4C0381-B807-4F22-9362-4CF1EA4ED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1" name="Oval 30">
              <a:extLst>
                <a:ext uri="{FF2B5EF4-FFF2-40B4-BE49-F238E27FC236}">
                  <a16:creationId xmlns:a16="http://schemas.microsoft.com/office/drawing/2014/main" id="{32DC58E5-A2AB-4AF3-BFDC-51F45B859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5A82E722-60BE-4C4A-93FB-ED5C9D25F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5">
              <a:extLst>
                <a:ext uri="{FF2B5EF4-FFF2-40B4-BE49-F238E27FC236}">
                  <a16:creationId xmlns:a16="http://schemas.microsoft.com/office/drawing/2014/main" id="{BD917B57-2D0B-49F7-99D0-3E0D11138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4" name="Freeform 5">
              <a:extLst>
                <a:ext uri="{FF2B5EF4-FFF2-40B4-BE49-F238E27FC236}">
                  <a16:creationId xmlns:a16="http://schemas.microsoft.com/office/drawing/2014/main" id="{ED29444E-A895-4493-BEBA-CBD61CF47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35" name="Freeform 5">
              <a:extLst>
                <a:ext uri="{FF2B5EF4-FFF2-40B4-BE49-F238E27FC236}">
                  <a16:creationId xmlns:a16="http://schemas.microsoft.com/office/drawing/2014/main" id="{9237B3E9-B2D7-4C20-930D-6FD74FFB5C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C2D6F91A-E16D-E74F-9952-6E4EDE1F64C1}"/>
              </a:ext>
            </a:extLst>
          </p:cNvPr>
          <p:cNvSpPr>
            <a:spLocks noGrp="1"/>
          </p:cNvSpPr>
          <p:nvPr>
            <p:ph type="title"/>
          </p:nvPr>
        </p:nvSpPr>
        <p:spPr>
          <a:xfrm>
            <a:off x="745565" y="847952"/>
            <a:ext cx="2506832" cy="3447596"/>
          </a:xfrm>
        </p:spPr>
        <p:txBody>
          <a:bodyPr vert="horz" lIns="68580" tIns="34290" rIns="68580" bIns="34290" rtlCol="0" anchor="ctr">
            <a:normAutofit/>
          </a:bodyPr>
          <a:lstStyle/>
          <a:p>
            <a:r>
              <a:rPr lang="en-US" sz="2400" dirty="0">
                <a:solidFill>
                  <a:srgbClr val="EBEBEB"/>
                </a:solidFill>
                <a:latin typeface="+mj-lt"/>
              </a:rPr>
              <a:t>IBM Offerings</a:t>
            </a:r>
          </a:p>
        </p:txBody>
      </p:sp>
      <p:sp>
        <p:nvSpPr>
          <p:cNvPr id="3" name="Footer Placeholder 2">
            <a:extLst>
              <a:ext uri="{FF2B5EF4-FFF2-40B4-BE49-F238E27FC236}">
                <a16:creationId xmlns:a16="http://schemas.microsoft.com/office/drawing/2014/main" id="{24D96336-C522-3344-A02B-39EEE6BEA961}"/>
              </a:ext>
            </a:extLst>
          </p:cNvPr>
          <p:cNvSpPr>
            <a:spLocks noGrp="1"/>
          </p:cNvSpPr>
          <p:nvPr>
            <p:ph type="ftr" sz="quarter" idx="3"/>
          </p:nvPr>
        </p:nvSpPr>
        <p:spPr>
          <a:xfrm>
            <a:off x="396269" y="4793879"/>
            <a:ext cx="2894846" cy="228601"/>
          </a:xfrm>
        </p:spPr>
        <p:txBody>
          <a:bodyPr vert="horz" lIns="68580" tIns="34290" rIns="68580" bIns="34290" rtlCol="0" anchor="b">
            <a:normAutofit/>
          </a:bodyPr>
          <a:lstStyle/>
          <a:p>
            <a:pPr defTabSz="342900">
              <a:spcAft>
                <a:spcPts val="450"/>
              </a:spcAft>
              <a:defRPr/>
            </a:pPr>
            <a:r>
              <a:rPr lang="en-US" b="1" dirty="0">
                <a:solidFill>
                  <a:srgbClr val="ACD433"/>
                </a:solidFill>
                <a:latin typeface="IBM Plex Sans"/>
                <a:sym typeface="Helvetica Light"/>
              </a:rPr>
              <a:t>© 2021 IBM Corporation</a:t>
            </a:r>
          </a:p>
        </p:txBody>
      </p:sp>
      <p:sp>
        <p:nvSpPr>
          <p:cNvPr id="5" name="Rectangle 4">
            <a:extLst>
              <a:ext uri="{FF2B5EF4-FFF2-40B4-BE49-F238E27FC236}">
                <a16:creationId xmlns:a16="http://schemas.microsoft.com/office/drawing/2014/main" id="{F1EBD8AD-369A-3F4D-AEDA-5268DADC9D3B}"/>
              </a:ext>
            </a:extLst>
          </p:cNvPr>
          <p:cNvSpPr/>
          <p:nvPr/>
        </p:nvSpPr>
        <p:spPr>
          <a:xfrm>
            <a:off x="4104474" y="343272"/>
            <a:ext cx="4238235" cy="4456958"/>
          </a:xfrm>
          <a:prstGeom prst="rect">
            <a:avLst/>
          </a:prstGeom>
        </p:spPr>
        <p:txBody>
          <a:bodyPr vert="horz" lIns="68580" tIns="34290" rIns="68580" bIns="34290" rtlCol="0" anchor="t">
            <a:normAutofit fontScale="92500" lnSpcReduction="10000"/>
          </a:bodyPr>
          <a:lstStyle/>
          <a:p>
            <a:pPr defTabSz="342900" fontAlgn="base">
              <a:lnSpc>
                <a:spcPct val="90000"/>
              </a:lnSpc>
              <a:spcBef>
                <a:spcPts val="750"/>
              </a:spcBef>
              <a:buClr>
                <a:srgbClr val="ACD433"/>
              </a:buClr>
              <a:buSzPct val="80000"/>
              <a:buFont typeface="Wingdings 3" charset="2"/>
              <a:buChar char=""/>
              <a:defRPr/>
            </a:pPr>
            <a:r>
              <a:rPr lang="en-US" sz="1800" u="sng" dirty="0">
                <a:solidFill>
                  <a:srgbClr val="242127">
                    <a:lumMod val="75000"/>
                    <a:lumOff val="25000"/>
                  </a:srgbClr>
                </a:solidFill>
                <a:latin typeface="IBM Plex Sans"/>
                <a:sym typeface="Helvetica Light"/>
                <a:hlinkClick r:id="rId4"/>
              </a:rPr>
              <a:t> IBM Cloud Continuous Delivery</a:t>
            </a:r>
            <a:endParaRPr lang="en-US" sz="1800" dirty="0">
              <a:solidFill>
                <a:srgbClr val="242127">
                  <a:lumMod val="75000"/>
                  <a:lumOff val="25000"/>
                </a:srgbClr>
              </a:solidFill>
              <a:latin typeface="IBM Plex Sans"/>
              <a:sym typeface="Helvetica Light"/>
            </a:endParaRPr>
          </a:p>
          <a:p>
            <a:pPr lvl="1" defTabSz="342900" fontAlgn="base">
              <a:lnSpc>
                <a:spcPct val="90000"/>
              </a:lnSpc>
              <a:spcBef>
                <a:spcPts val="750"/>
              </a:spcBef>
              <a:buClr>
                <a:srgbClr val="ACD433"/>
              </a:buClr>
              <a:buSzPct val="80000"/>
              <a:buFont typeface="Wingdings 3" charset="2"/>
              <a:buChar char=""/>
              <a:defRPr/>
            </a:pPr>
            <a:r>
              <a:rPr lang="en-US" sz="1425" dirty="0">
                <a:solidFill>
                  <a:srgbClr val="242127">
                    <a:lumMod val="75000"/>
                    <a:lumOff val="25000"/>
                  </a:srgbClr>
                </a:solidFill>
                <a:latin typeface="IBM Plex Sans"/>
                <a:sym typeface="Helvetica Light"/>
              </a:rPr>
              <a:t> Enabling development teams to automate the process that moves software through the software development lifecycle</a:t>
            </a:r>
          </a:p>
          <a:p>
            <a:pPr defTabSz="342900" fontAlgn="base">
              <a:lnSpc>
                <a:spcPct val="90000"/>
              </a:lnSpc>
              <a:spcBef>
                <a:spcPts val="750"/>
              </a:spcBef>
              <a:buClr>
                <a:srgbClr val="ACD433"/>
              </a:buClr>
              <a:buSzPct val="80000"/>
              <a:defRPr/>
            </a:pPr>
            <a:endParaRPr lang="en-US" sz="450" u="sng" dirty="0">
              <a:solidFill>
                <a:srgbClr val="242127">
                  <a:lumMod val="75000"/>
                  <a:lumOff val="25000"/>
                </a:srgbClr>
              </a:solidFill>
              <a:latin typeface="IBM Plex Sans"/>
              <a:sym typeface="Helvetica Light"/>
              <a:hlinkClick r:id="rId5"/>
            </a:endParaRPr>
          </a:p>
          <a:p>
            <a:pPr defTabSz="342900" fontAlgn="base">
              <a:lnSpc>
                <a:spcPct val="90000"/>
              </a:lnSpc>
              <a:spcBef>
                <a:spcPts val="750"/>
              </a:spcBef>
              <a:buClr>
                <a:srgbClr val="ACD433"/>
              </a:buClr>
              <a:buSzPct val="80000"/>
              <a:buFont typeface="Wingdings 3" charset="2"/>
              <a:buChar char=""/>
              <a:defRPr/>
            </a:pPr>
            <a:r>
              <a:rPr lang="en-US" sz="1800" u="sng" dirty="0">
                <a:solidFill>
                  <a:srgbClr val="242127">
                    <a:lumMod val="75000"/>
                    <a:lumOff val="25000"/>
                  </a:srgbClr>
                </a:solidFill>
                <a:latin typeface="IBM Plex Sans"/>
                <a:sym typeface="Helvetica Light"/>
                <a:hlinkClick r:id="rId5"/>
              </a:rPr>
              <a:t> IBM Code Engine</a:t>
            </a:r>
            <a:endParaRPr lang="en-US" sz="1800" dirty="0">
              <a:solidFill>
                <a:srgbClr val="242127">
                  <a:lumMod val="75000"/>
                  <a:lumOff val="25000"/>
                </a:srgbClr>
              </a:solidFill>
              <a:latin typeface="IBM Plex Sans"/>
              <a:sym typeface="Helvetica Light"/>
            </a:endParaRPr>
          </a:p>
          <a:p>
            <a:pPr lvl="1" defTabSz="342900" fontAlgn="base">
              <a:lnSpc>
                <a:spcPct val="90000"/>
              </a:lnSpc>
              <a:spcBef>
                <a:spcPts val="750"/>
              </a:spcBef>
              <a:buClr>
                <a:srgbClr val="ACD433"/>
              </a:buClr>
              <a:buSzPct val="80000"/>
              <a:buFont typeface="Wingdings 3" charset="2"/>
              <a:buChar char=""/>
              <a:defRPr/>
            </a:pPr>
            <a:r>
              <a:rPr lang="en-US" sz="1425" dirty="0">
                <a:solidFill>
                  <a:srgbClr val="242127">
                    <a:lumMod val="75000"/>
                    <a:lumOff val="25000"/>
                  </a:srgbClr>
                </a:solidFill>
                <a:latin typeface="IBM Plex Sans"/>
                <a:sym typeface="Helvetica Light"/>
              </a:rPr>
              <a:t> Focus on writing code, not on managing infrastructure</a:t>
            </a:r>
          </a:p>
          <a:p>
            <a:pPr defTabSz="342900" fontAlgn="base">
              <a:lnSpc>
                <a:spcPct val="90000"/>
              </a:lnSpc>
              <a:spcBef>
                <a:spcPts val="750"/>
              </a:spcBef>
              <a:buClr>
                <a:srgbClr val="ACD433"/>
              </a:buClr>
              <a:buSzPct val="80000"/>
              <a:defRPr/>
            </a:pPr>
            <a:endParaRPr lang="en-US" sz="450" u="sng" dirty="0">
              <a:solidFill>
                <a:srgbClr val="242127">
                  <a:lumMod val="75000"/>
                  <a:lumOff val="25000"/>
                </a:srgbClr>
              </a:solidFill>
              <a:latin typeface="IBM Plex Sans"/>
              <a:sym typeface="Helvetica Light"/>
              <a:hlinkClick r:id="rId6"/>
            </a:endParaRPr>
          </a:p>
          <a:p>
            <a:pPr defTabSz="342900" fontAlgn="base">
              <a:lnSpc>
                <a:spcPct val="90000"/>
              </a:lnSpc>
              <a:spcBef>
                <a:spcPts val="750"/>
              </a:spcBef>
              <a:buClr>
                <a:srgbClr val="ACD433"/>
              </a:buClr>
              <a:buSzPct val="80000"/>
              <a:buFont typeface="Wingdings 3" charset="2"/>
              <a:buChar char=""/>
              <a:defRPr/>
            </a:pPr>
            <a:r>
              <a:rPr lang="en-US" sz="1800" u="sng" dirty="0">
                <a:solidFill>
                  <a:srgbClr val="242127">
                    <a:lumMod val="75000"/>
                    <a:lumOff val="25000"/>
                  </a:srgbClr>
                </a:solidFill>
                <a:latin typeface="IBM Plex Sans"/>
                <a:sym typeface="Helvetica Light"/>
                <a:hlinkClick r:id="rId7"/>
              </a:rPr>
              <a:t> Watson AI Pipelines</a:t>
            </a:r>
            <a:endParaRPr lang="en-US" sz="1800" dirty="0">
              <a:solidFill>
                <a:srgbClr val="242127">
                  <a:lumMod val="75000"/>
                  <a:lumOff val="25000"/>
                </a:srgbClr>
              </a:solidFill>
              <a:latin typeface="IBM Plex Sans"/>
              <a:sym typeface="Helvetica Light"/>
            </a:endParaRPr>
          </a:p>
          <a:p>
            <a:pPr lvl="1" defTabSz="342900" fontAlgn="base">
              <a:lnSpc>
                <a:spcPct val="90000"/>
              </a:lnSpc>
              <a:spcBef>
                <a:spcPts val="750"/>
              </a:spcBef>
              <a:buClr>
                <a:srgbClr val="ACD433"/>
              </a:buClr>
              <a:buSzPct val="80000"/>
              <a:buFont typeface="Wingdings 3" charset="2"/>
              <a:buChar char=""/>
              <a:defRPr/>
            </a:pPr>
            <a:r>
              <a:rPr lang="en-US" sz="1425" dirty="0">
                <a:solidFill>
                  <a:srgbClr val="242127">
                    <a:lumMod val="75000"/>
                    <a:lumOff val="25000"/>
                  </a:srgbClr>
                </a:solidFill>
                <a:latin typeface="IBM Plex Sans"/>
                <a:sym typeface="Helvetica Light"/>
              </a:rPr>
              <a:t> Innovating AI lifecycle management with AutoAI</a:t>
            </a:r>
          </a:p>
          <a:p>
            <a:pPr defTabSz="342900" fontAlgn="base">
              <a:lnSpc>
                <a:spcPct val="90000"/>
              </a:lnSpc>
              <a:spcBef>
                <a:spcPts val="750"/>
              </a:spcBef>
              <a:buClr>
                <a:srgbClr val="ACD433"/>
              </a:buClr>
              <a:buSzPct val="80000"/>
              <a:defRPr/>
            </a:pPr>
            <a:endParaRPr lang="en-US" sz="450" u="sng" dirty="0">
              <a:solidFill>
                <a:srgbClr val="242127">
                  <a:lumMod val="75000"/>
                  <a:lumOff val="25000"/>
                </a:srgbClr>
              </a:solidFill>
              <a:latin typeface="IBM Plex Sans"/>
              <a:sym typeface="Helvetica Light"/>
              <a:hlinkClick r:id="rId6"/>
            </a:endParaRPr>
          </a:p>
          <a:p>
            <a:pPr defTabSz="342900" fontAlgn="base">
              <a:lnSpc>
                <a:spcPct val="90000"/>
              </a:lnSpc>
              <a:spcBef>
                <a:spcPts val="750"/>
              </a:spcBef>
              <a:buClr>
                <a:srgbClr val="ACD433"/>
              </a:buClr>
              <a:buSzPct val="80000"/>
              <a:buFont typeface="Wingdings 3" charset="2"/>
              <a:buChar char=""/>
              <a:defRPr/>
            </a:pPr>
            <a:r>
              <a:rPr lang="en-US" sz="1800" u="sng" dirty="0">
                <a:solidFill>
                  <a:srgbClr val="242127">
                    <a:lumMod val="75000"/>
                    <a:lumOff val="25000"/>
                  </a:srgbClr>
                </a:solidFill>
                <a:latin typeface="IBM Plex Sans"/>
                <a:sym typeface="Helvetica Light"/>
                <a:hlinkClick r:id="rId6"/>
              </a:rPr>
              <a:t> IBM Datastage ETL services</a:t>
            </a:r>
            <a:endParaRPr lang="en-US" sz="1800" dirty="0">
              <a:solidFill>
                <a:srgbClr val="242127">
                  <a:lumMod val="75000"/>
                  <a:lumOff val="25000"/>
                </a:srgbClr>
              </a:solidFill>
              <a:latin typeface="IBM Plex Sans"/>
              <a:sym typeface="Helvetica Light"/>
            </a:endParaRPr>
          </a:p>
          <a:p>
            <a:pPr lvl="1" defTabSz="342900" fontAlgn="base">
              <a:lnSpc>
                <a:spcPct val="90000"/>
              </a:lnSpc>
              <a:spcBef>
                <a:spcPts val="750"/>
              </a:spcBef>
              <a:buClr>
                <a:srgbClr val="ACD433"/>
              </a:buClr>
              <a:buSzPct val="80000"/>
              <a:buFont typeface="Wingdings 3" charset="2"/>
              <a:buChar char=""/>
              <a:defRPr/>
            </a:pPr>
            <a:r>
              <a:rPr lang="en-US" sz="1425" dirty="0">
                <a:solidFill>
                  <a:srgbClr val="242127">
                    <a:lumMod val="75000"/>
                    <a:lumOff val="25000"/>
                  </a:srgbClr>
                </a:solidFill>
                <a:latin typeface="IBM Plex Sans"/>
                <a:sym typeface="Helvetica Light"/>
              </a:rPr>
              <a:t> Extract, Transform, and Load</a:t>
            </a:r>
          </a:p>
          <a:p>
            <a:pPr lvl="1" defTabSz="342900" fontAlgn="base">
              <a:lnSpc>
                <a:spcPct val="90000"/>
              </a:lnSpc>
              <a:spcBef>
                <a:spcPts val="750"/>
              </a:spcBef>
              <a:buClr>
                <a:srgbClr val="ACD433"/>
              </a:buClr>
              <a:buSzPct val="80000"/>
              <a:buFont typeface="Wingdings 3" charset="2"/>
              <a:buChar char=""/>
              <a:defRPr/>
            </a:pPr>
            <a:r>
              <a:rPr lang="en-US" sz="1425" dirty="0">
                <a:solidFill>
                  <a:srgbClr val="242127">
                    <a:lumMod val="75000"/>
                    <a:lumOff val="25000"/>
                  </a:srgbClr>
                </a:solidFill>
                <a:latin typeface="IBM Plex Sans"/>
                <a:sym typeface="Helvetica Light"/>
              </a:rPr>
              <a:t> DataStage for IBM Cloud Pak for Data</a:t>
            </a:r>
          </a:p>
          <a:p>
            <a:pPr defTabSz="342900" fontAlgn="base">
              <a:lnSpc>
                <a:spcPct val="90000"/>
              </a:lnSpc>
              <a:spcBef>
                <a:spcPts val="750"/>
              </a:spcBef>
              <a:buClr>
                <a:srgbClr val="ACD433"/>
              </a:buClr>
              <a:buSzPct val="80000"/>
              <a:defRPr/>
            </a:pPr>
            <a:endParaRPr lang="en-US" sz="450" u="sng" dirty="0">
              <a:solidFill>
                <a:srgbClr val="0085CB"/>
              </a:solidFill>
              <a:latin typeface="IBM Plex Sans"/>
              <a:sym typeface="Helvetica Light"/>
              <a:hlinkClick r:id="rId8">
                <a:extLst>
                  <a:ext uri="{A12FA001-AC4F-418D-AE19-62706E023703}">
                    <ahyp:hlinkClr xmlns:ahyp="http://schemas.microsoft.com/office/drawing/2018/hyperlinkcolor" val="tx"/>
                  </a:ext>
                </a:extLst>
              </a:hlinkClick>
            </a:endParaRPr>
          </a:p>
          <a:p>
            <a:pPr defTabSz="342900" fontAlgn="base">
              <a:lnSpc>
                <a:spcPct val="90000"/>
              </a:lnSpc>
              <a:spcBef>
                <a:spcPts val="750"/>
              </a:spcBef>
              <a:buClr>
                <a:srgbClr val="ACD433"/>
              </a:buClr>
              <a:buSzPct val="80000"/>
              <a:buFont typeface="Wingdings 3" charset="2"/>
              <a:buChar char=""/>
              <a:defRPr/>
            </a:pPr>
            <a:r>
              <a:rPr lang="en-US" sz="1950" u="sng" dirty="0">
                <a:solidFill>
                  <a:srgbClr val="0085CB"/>
                </a:solidFill>
                <a:latin typeface="IBM Plex Sans"/>
                <a:sym typeface="Helvetica Light"/>
                <a:hlinkClick r:id="rId8">
                  <a:extLst>
                    <a:ext uri="{A12FA001-AC4F-418D-AE19-62706E023703}">
                      <ahyp:hlinkClr xmlns:ahyp="http://schemas.microsoft.com/office/drawing/2018/hyperlinkcolor" val="tx"/>
                    </a:ext>
                  </a:extLst>
                </a:hlinkClick>
              </a:rPr>
              <a:t> </a:t>
            </a:r>
            <a:r>
              <a:rPr lang="en-US" sz="1950" u="sng" dirty="0">
                <a:solidFill>
                  <a:srgbClr val="FF0000"/>
                </a:solidFill>
                <a:latin typeface="IBM Plex Sans"/>
                <a:sym typeface="Helvetica Light"/>
                <a:hlinkClick r:id="rId8">
                  <a:extLst>
                    <a:ext uri="{A12FA001-AC4F-418D-AE19-62706E023703}">
                      <ahyp:hlinkClr xmlns:ahyp="http://schemas.microsoft.com/office/drawing/2018/hyperlinkcolor" val="tx"/>
                    </a:ext>
                  </a:extLst>
                </a:hlinkClick>
              </a:rPr>
              <a:t>RedHat OpenShift Pipelines</a:t>
            </a:r>
            <a:endParaRPr lang="en-US" sz="1950" dirty="0">
              <a:solidFill>
                <a:srgbClr val="FF0000"/>
              </a:solidFill>
              <a:latin typeface="IBM Plex Sans"/>
              <a:sym typeface="Helvetica Light"/>
            </a:endParaRPr>
          </a:p>
          <a:p>
            <a:pPr lvl="1" defTabSz="342900" fontAlgn="base">
              <a:lnSpc>
                <a:spcPct val="90000"/>
              </a:lnSpc>
              <a:spcBef>
                <a:spcPts val="750"/>
              </a:spcBef>
              <a:buClr>
                <a:srgbClr val="ACD433"/>
              </a:buClr>
              <a:buSzPct val="80000"/>
              <a:buFont typeface="Wingdings 3" charset="2"/>
              <a:buChar char=""/>
              <a:defRPr/>
            </a:pPr>
            <a:r>
              <a:rPr lang="en-US" sz="1425" dirty="0">
                <a:solidFill>
                  <a:srgbClr val="242127">
                    <a:lumMod val="75000"/>
                    <a:lumOff val="25000"/>
                  </a:srgbClr>
                </a:solidFill>
                <a:latin typeface="IBM Plex Sans"/>
                <a:sym typeface="Helvetica Light"/>
              </a:rPr>
              <a:t>Cloud-native CI/CD on OpenShift</a:t>
            </a:r>
            <a:endParaRPr lang="en-US" sz="1050" dirty="0">
              <a:solidFill>
                <a:srgbClr val="242127">
                  <a:lumMod val="75000"/>
                  <a:lumOff val="25000"/>
                </a:srgbClr>
              </a:solidFill>
              <a:latin typeface="IBM Plex Sans"/>
              <a:sym typeface="Helvetica Light"/>
            </a:endParaRPr>
          </a:p>
          <a:p>
            <a:pPr defTabSz="342900">
              <a:lnSpc>
                <a:spcPct val="90000"/>
              </a:lnSpc>
              <a:spcBef>
                <a:spcPts val="750"/>
              </a:spcBef>
              <a:buClr>
                <a:srgbClr val="ACD433"/>
              </a:buClr>
              <a:buSzPct val="80000"/>
              <a:buFont typeface="Wingdings 3" charset="2"/>
              <a:buChar char=""/>
              <a:defRPr/>
            </a:pPr>
            <a:endParaRPr lang="en-US" sz="1050" dirty="0">
              <a:solidFill>
                <a:srgbClr val="242127">
                  <a:lumMod val="75000"/>
                  <a:lumOff val="25000"/>
                </a:srgbClr>
              </a:solidFill>
              <a:latin typeface="IBM Plex Sans"/>
              <a:sym typeface="Helvetica Light"/>
            </a:endParaRPr>
          </a:p>
        </p:txBody>
      </p:sp>
      <p:sp>
        <p:nvSpPr>
          <p:cNvPr id="4" name="Slide Number Placeholder 3">
            <a:extLst>
              <a:ext uri="{FF2B5EF4-FFF2-40B4-BE49-F238E27FC236}">
                <a16:creationId xmlns:a16="http://schemas.microsoft.com/office/drawing/2014/main" id="{2BC72A65-56A7-3043-874E-AD3CAE4C9E92}"/>
              </a:ext>
            </a:extLst>
          </p:cNvPr>
          <p:cNvSpPr>
            <a:spLocks noGrp="1"/>
          </p:cNvSpPr>
          <p:nvPr>
            <p:ph type="sldNum" sz="quarter" idx="4"/>
          </p:nvPr>
        </p:nvSpPr>
        <p:spPr>
          <a:xfrm>
            <a:off x="8094519" y="4793879"/>
            <a:ext cx="628649" cy="228599"/>
          </a:xfrm>
        </p:spPr>
        <p:txBody>
          <a:bodyPr vert="horz" lIns="68580" tIns="34290" rIns="68580" bIns="34290" rtlCol="0" anchor="ctr">
            <a:normAutofit/>
          </a:bodyPr>
          <a:lstStyle/>
          <a:p>
            <a:pPr algn="r" defTabSz="342900">
              <a:spcAft>
                <a:spcPts val="450"/>
              </a:spcAft>
              <a:defRPr/>
            </a:pPr>
            <a:fld id="{3FD999D4-B456-9943-89B7-30D56181CE18}" type="slidenum">
              <a:rPr lang="en-US" sz="750">
                <a:solidFill>
                  <a:srgbClr val="ACD433"/>
                </a:solidFill>
                <a:latin typeface="IBM Plex Sans"/>
                <a:sym typeface="Helvetica Light"/>
              </a:rPr>
              <a:pPr algn="r" defTabSz="342900">
                <a:spcAft>
                  <a:spcPts val="450"/>
                </a:spcAft>
                <a:defRPr/>
              </a:pPr>
              <a:t>36</a:t>
            </a:fld>
            <a:endParaRPr lang="en-US" sz="750">
              <a:solidFill>
                <a:srgbClr val="ACD433"/>
              </a:solidFill>
              <a:latin typeface="IBM Plex Sans"/>
              <a:sym typeface="Helvetica Light"/>
            </a:endParaRPr>
          </a:p>
        </p:txBody>
      </p:sp>
    </p:spTree>
    <p:extLst>
      <p:ext uri="{BB962C8B-B14F-4D97-AF65-F5344CB8AC3E}">
        <p14:creationId xmlns:p14="http://schemas.microsoft.com/office/powerpoint/2010/main" val="14541431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hanks"/>
          <p:cNvSpPr txBox="1">
            <a:spLocks noGrp="1"/>
          </p:cNvSpPr>
          <p:nvPr>
            <p:ph type="ctrTitle"/>
          </p:nvPr>
        </p:nvSpPr>
        <p:spPr>
          <a:prstGeom prst="rect">
            <a:avLst/>
          </a:prstGeom>
        </p:spPr>
        <p:txBody>
          <a:bodyPr/>
          <a:lstStyle/>
          <a:p>
            <a:r>
              <a:rPr dirty="0"/>
              <a:t>Thanks</a:t>
            </a:r>
          </a:p>
        </p:txBody>
      </p:sp>
      <p:sp>
        <p:nvSpPr>
          <p:cNvPr id="284" name="Contribute and propose other templates format on…"/>
          <p:cNvSpPr txBox="1">
            <a:spLocks noGrp="1"/>
          </p:cNvSpPr>
          <p:nvPr>
            <p:ph type="subTitle" sz="quarter" idx="1"/>
          </p:nvPr>
        </p:nvSpPr>
        <p:spPr>
          <a:prstGeom prst="rect">
            <a:avLst/>
          </a:prstGeom>
        </p:spPr>
        <p:txBody>
          <a:bodyPr>
            <a:normAutofit fontScale="62500" lnSpcReduction="20000"/>
          </a:bodyPr>
          <a:lstStyle/>
          <a:p>
            <a:r>
              <a:rPr lang="fr-FR" noProof="1"/>
              <a:t>Philippe THOMAS</a:t>
            </a:r>
          </a:p>
          <a:p>
            <a:r>
              <a:rPr lang="fr-FR" noProof="1"/>
              <a:t>IBM Client Engineering</a:t>
            </a:r>
          </a:p>
          <a:p>
            <a:endParaRPr lang="en-GB" noProof="1"/>
          </a:p>
          <a:p>
            <a:r>
              <a:rPr lang="en-GB" noProof="1"/>
              <a:t>ph_thomas@fr.ibm.com</a:t>
            </a:r>
          </a:p>
          <a:p>
            <a:r>
              <a:rPr lang="en-GB" noProof="1"/>
              <a:t>www.linkedin.com/in/phthom</a:t>
            </a:r>
          </a:p>
          <a:p>
            <a:r>
              <a:rPr lang="en-GB" noProof="1">
                <a:hlinkClick r:id="rId3"/>
              </a:rPr>
              <a:t>https://github.com/phthom</a:t>
            </a:r>
            <a:endParaRPr lang="en-GB" noProof="1"/>
          </a:p>
        </p:txBody>
      </p:sp>
      <p:pic>
        <p:nvPicPr>
          <p:cNvPr id="2" name="Picture 1">
            <a:extLst>
              <a:ext uri="{FF2B5EF4-FFF2-40B4-BE49-F238E27FC236}">
                <a16:creationId xmlns:a16="http://schemas.microsoft.com/office/drawing/2014/main" id="{886A9626-809B-7546-B362-0B9DDC0292FA}"/>
              </a:ext>
            </a:extLst>
          </p:cNvPr>
          <p:cNvPicPr>
            <a:picLocks noChangeAspect="1"/>
          </p:cNvPicPr>
          <p:nvPr/>
        </p:nvPicPr>
        <p:blipFill>
          <a:blip r:embed="rId4"/>
          <a:stretch>
            <a:fillRect/>
          </a:stretch>
        </p:blipFill>
        <p:spPr>
          <a:xfrm>
            <a:off x="5273306" y="358430"/>
            <a:ext cx="3656797" cy="1857749"/>
          </a:xfrm>
          <a:prstGeom prst="rect">
            <a:avLst/>
          </a:prstGeom>
        </p:spPr>
      </p:pic>
      <p:pic>
        <p:nvPicPr>
          <p:cNvPr id="6" name="Picture 5">
            <a:extLst>
              <a:ext uri="{FF2B5EF4-FFF2-40B4-BE49-F238E27FC236}">
                <a16:creationId xmlns:a16="http://schemas.microsoft.com/office/drawing/2014/main" id="{3824B84C-9ECF-5441-8EA8-B23524D5829C}"/>
              </a:ext>
            </a:extLst>
          </p:cNvPr>
          <p:cNvPicPr>
            <a:picLocks noChangeAspect="1"/>
          </p:cNvPicPr>
          <p:nvPr/>
        </p:nvPicPr>
        <p:blipFill>
          <a:blip r:embed="rId5"/>
          <a:stretch>
            <a:fillRect/>
          </a:stretch>
        </p:blipFill>
        <p:spPr>
          <a:xfrm>
            <a:off x="5273306" y="2418655"/>
            <a:ext cx="3642093" cy="2599847"/>
          </a:xfrm>
          <a:prstGeom prst="rect">
            <a:avLst/>
          </a:prstGeom>
        </p:spPr>
      </p:pic>
      <p:pic>
        <p:nvPicPr>
          <p:cNvPr id="7" name="Picture 6">
            <a:extLst>
              <a:ext uri="{FF2B5EF4-FFF2-40B4-BE49-F238E27FC236}">
                <a16:creationId xmlns:a16="http://schemas.microsoft.com/office/drawing/2014/main" id="{1F51C58C-DD9A-1B41-97F9-E23F6F09036B}"/>
              </a:ext>
            </a:extLst>
          </p:cNvPr>
          <p:cNvPicPr>
            <a:picLocks noChangeAspect="1"/>
          </p:cNvPicPr>
          <p:nvPr/>
        </p:nvPicPr>
        <p:blipFill>
          <a:blip r:embed="rId6"/>
          <a:stretch>
            <a:fillRect/>
          </a:stretch>
        </p:blipFill>
        <p:spPr>
          <a:xfrm>
            <a:off x="0" y="4521200"/>
            <a:ext cx="3327400" cy="622300"/>
          </a:xfrm>
          <a:prstGeom prst="rect">
            <a:avLst/>
          </a:prstGeom>
        </p:spPr>
      </p:pic>
    </p:spTree>
    <p:extLst>
      <p:ext uri="{BB962C8B-B14F-4D97-AF65-F5344CB8AC3E}">
        <p14:creationId xmlns:p14="http://schemas.microsoft.com/office/powerpoint/2010/main" val="194987160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C533-4605-E94C-9094-FC0FD2621278}"/>
              </a:ext>
            </a:extLst>
          </p:cNvPr>
          <p:cNvSpPr>
            <a:spLocks noGrp="1"/>
          </p:cNvSpPr>
          <p:nvPr>
            <p:ph type="title"/>
          </p:nvPr>
        </p:nvSpPr>
        <p:spPr/>
        <p:txBody>
          <a:bodyPr/>
          <a:lstStyle/>
          <a:p>
            <a:r>
              <a:rPr lang="en-FR" dirty="0"/>
              <a:t>Tekton Reusability</a:t>
            </a:r>
          </a:p>
        </p:txBody>
      </p:sp>
      <p:sp>
        <p:nvSpPr>
          <p:cNvPr id="4" name="TextBox 3">
            <a:extLst>
              <a:ext uri="{FF2B5EF4-FFF2-40B4-BE49-F238E27FC236}">
                <a16:creationId xmlns:a16="http://schemas.microsoft.com/office/drawing/2014/main" id="{5216ADAD-893F-044B-8F6C-C8E07C76C003}"/>
              </a:ext>
            </a:extLst>
          </p:cNvPr>
          <p:cNvSpPr txBox="1"/>
          <p:nvPr/>
        </p:nvSpPr>
        <p:spPr>
          <a:xfrm>
            <a:off x="1088708" y="1652243"/>
            <a:ext cx="2868762" cy="2436645"/>
          </a:xfrm>
          <a:prstGeom prst="rect">
            <a:avLst/>
          </a:prstGeom>
          <a:noFill/>
        </p:spPr>
        <p:txBody>
          <a:bodyPr wrap="square" rtlCol="0">
            <a:noAutofit/>
          </a:bodyPr>
          <a:lstStyle/>
          <a:p>
            <a:pPr defTabSz="342900">
              <a:buClr>
                <a:srgbClr val="ACD433"/>
              </a:buClr>
              <a:buSzPct val="80000"/>
              <a:defRPr/>
            </a:pPr>
            <a:r>
              <a:rPr lang="en-US" sz="1800" dirty="0">
                <a:solidFill>
                  <a:srgbClr val="FFFFFF"/>
                </a:solidFill>
                <a:latin typeface="IBM Plex Sans"/>
                <a:sym typeface="Helvetica Light"/>
              </a:rPr>
              <a:t>Creating Workflows:</a:t>
            </a:r>
          </a:p>
          <a:p>
            <a:pPr marL="214313" indent="-214313" defTabSz="342900">
              <a:buClr>
                <a:srgbClr val="ACD433"/>
              </a:buClr>
              <a:buSzPct val="80000"/>
              <a:buFont typeface="Arial" panose="020B0604020202020204" pitchFamily="34" charset="0"/>
              <a:buChar char="•"/>
              <a:defRPr/>
            </a:pPr>
            <a:r>
              <a:rPr lang="en-US" sz="1650" dirty="0">
                <a:solidFill>
                  <a:srgbClr val="FFFFFF"/>
                </a:solidFill>
                <a:latin typeface="IBM Plex Sans"/>
                <a:sym typeface="Helvetica Light"/>
              </a:rPr>
              <a:t>Task Catalog &amp; Hub</a:t>
            </a:r>
          </a:p>
          <a:p>
            <a:pPr marL="214313" indent="-214313" defTabSz="342900">
              <a:buClr>
                <a:srgbClr val="ACD433"/>
              </a:buClr>
              <a:buSzPct val="80000"/>
              <a:buFont typeface="Arial" panose="020B0604020202020204" pitchFamily="34" charset="0"/>
              <a:buChar char="•"/>
              <a:defRPr/>
            </a:pPr>
            <a:r>
              <a:rPr lang="en-US" sz="1650" dirty="0">
                <a:solidFill>
                  <a:srgbClr val="FFFFFF"/>
                </a:solidFill>
                <a:latin typeface="IBM Plex Sans"/>
                <a:sym typeface="Helvetica Light"/>
              </a:rPr>
              <a:t>Task Versioning</a:t>
            </a:r>
          </a:p>
          <a:p>
            <a:pPr marL="214313" indent="-214313" defTabSz="342900">
              <a:buClr>
                <a:srgbClr val="ACD433"/>
              </a:buClr>
              <a:buSzPct val="80000"/>
              <a:buFont typeface="Arial" panose="020B0604020202020204" pitchFamily="34" charset="0"/>
              <a:buChar char="•"/>
              <a:defRPr/>
            </a:pPr>
            <a:r>
              <a:rPr lang="en-US" sz="1650" dirty="0">
                <a:solidFill>
                  <a:srgbClr val="FFFFFF"/>
                </a:solidFill>
                <a:latin typeface="IBM Plex Sans"/>
                <a:sym typeface="Helvetica Light"/>
              </a:rPr>
              <a:t>Task Best Practices</a:t>
            </a:r>
          </a:p>
          <a:p>
            <a:pPr marL="214313" indent="-214313" defTabSz="342900">
              <a:buClr>
                <a:srgbClr val="ACD433"/>
              </a:buClr>
              <a:buSzPct val="80000"/>
              <a:buFont typeface="Arial" panose="020B0604020202020204" pitchFamily="34" charset="0"/>
              <a:buChar char="•"/>
              <a:defRPr/>
            </a:pPr>
            <a:r>
              <a:rPr lang="en-US" sz="1650" dirty="0">
                <a:solidFill>
                  <a:srgbClr val="FFFFFF"/>
                </a:solidFill>
                <a:latin typeface="IBM Plex Sans"/>
                <a:sym typeface="Helvetica Light"/>
              </a:rPr>
              <a:t>Design Principle</a:t>
            </a:r>
          </a:p>
          <a:p>
            <a:pPr marL="214313" indent="-214313" defTabSz="342900">
              <a:buClr>
                <a:srgbClr val="ACD433"/>
              </a:buClr>
              <a:buSzPct val="80000"/>
              <a:buFont typeface="Arial" panose="020B0604020202020204" pitchFamily="34" charset="0"/>
              <a:buChar char="•"/>
              <a:defRPr/>
            </a:pPr>
            <a:endParaRPr lang="en-US" sz="1050" dirty="0">
              <a:solidFill>
                <a:srgbClr val="FFFFFF"/>
              </a:solidFill>
              <a:latin typeface="IBM Plex Sans"/>
              <a:sym typeface="Helvetica Light"/>
            </a:endParaRPr>
          </a:p>
        </p:txBody>
      </p:sp>
      <p:pic>
        <p:nvPicPr>
          <p:cNvPr id="5" name="Picture 10">
            <a:extLst>
              <a:ext uri="{FF2B5EF4-FFF2-40B4-BE49-F238E27FC236}">
                <a16:creationId xmlns:a16="http://schemas.microsoft.com/office/drawing/2014/main" id="{251610A9-6853-6E4A-BB1C-D66B8F5CD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295" y="3358772"/>
            <a:ext cx="1871200" cy="12875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9DD2634-0042-B740-AA8A-48280864FAB6}"/>
              </a:ext>
            </a:extLst>
          </p:cNvPr>
          <p:cNvSpPr txBox="1"/>
          <p:nvPr/>
        </p:nvSpPr>
        <p:spPr>
          <a:xfrm>
            <a:off x="5355083" y="1413435"/>
            <a:ext cx="2589747" cy="2316630"/>
          </a:xfrm>
          <a:prstGeom prst="rect">
            <a:avLst/>
          </a:prstGeom>
          <a:noFill/>
        </p:spPr>
        <p:txBody>
          <a:bodyPr wrap="square" rtlCol="0">
            <a:noAutofit/>
          </a:bodyPr>
          <a:lstStyle/>
          <a:p>
            <a:pPr defTabSz="342900">
              <a:buClr>
                <a:srgbClr val="ACD433"/>
              </a:buClr>
              <a:buSzPct val="80000"/>
              <a:defRPr/>
            </a:pPr>
            <a:r>
              <a:rPr lang="en-US" sz="1650" dirty="0">
                <a:solidFill>
                  <a:srgbClr val="FFFFFF"/>
                </a:solidFill>
                <a:latin typeface="IBM Plex Sans"/>
                <a:sym typeface="Helvetica Light"/>
              </a:rPr>
              <a:t>Running Workflows:</a:t>
            </a:r>
          </a:p>
          <a:p>
            <a:pPr marL="214313" indent="-214313" defTabSz="342900">
              <a:buClr>
                <a:srgbClr val="ACD433"/>
              </a:buClr>
              <a:buSzPct val="80000"/>
              <a:buFont typeface="Arial" panose="020B0604020202020204" pitchFamily="34" charset="0"/>
              <a:buChar char="•"/>
              <a:defRPr/>
            </a:pPr>
            <a:r>
              <a:rPr lang="en-US" sz="1650" dirty="0">
                <a:solidFill>
                  <a:srgbClr val="FFFFFF"/>
                </a:solidFill>
                <a:latin typeface="IBM Plex Sans"/>
                <a:sym typeface="Helvetica Light"/>
              </a:rPr>
              <a:t>Task Platform Annotations</a:t>
            </a:r>
          </a:p>
          <a:p>
            <a:pPr marL="214313" indent="-214313" defTabSz="342900">
              <a:buClr>
                <a:srgbClr val="ACD433"/>
              </a:buClr>
              <a:buSzPct val="80000"/>
              <a:buFont typeface="Arial" panose="020B0604020202020204" pitchFamily="34" charset="0"/>
              <a:buChar char="•"/>
              <a:defRPr/>
            </a:pPr>
            <a:r>
              <a:rPr lang="en-US" sz="1650" dirty="0">
                <a:solidFill>
                  <a:srgbClr val="FFFFFF"/>
                </a:solidFill>
                <a:latin typeface="IBM Plex Sans"/>
                <a:sym typeface="Helvetica Light"/>
              </a:rPr>
              <a:t>Tekton multi-architecture releases</a:t>
            </a:r>
          </a:p>
          <a:p>
            <a:pPr marL="214313" indent="-214313" defTabSz="342900">
              <a:buClr>
                <a:srgbClr val="ACD433"/>
              </a:buClr>
              <a:buSzPct val="80000"/>
              <a:buFont typeface="Arial" panose="020B0604020202020204" pitchFamily="34" charset="0"/>
              <a:buChar char="•"/>
              <a:defRPr/>
            </a:pPr>
            <a:r>
              <a:rPr lang="en-US" sz="1650" dirty="0">
                <a:solidFill>
                  <a:srgbClr val="FFFFFF"/>
                </a:solidFill>
                <a:latin typeface="IBM Plex Sans"/>
                <a:sym typeface="Helvetica Light"/>
              </a:rPr>
              <a:t>Tekton Windows support (coming soon)</a:t>
            </a:r>
          </a:p>
          <a:p>
            <a:pPr defTabSz="342900">
              <a:buClr>
                <a:srgbClr val="ACD433"/>
              </a:buClr>
              <a:buSzPct val="80000"/>
              <a:defRPr/>
            </a:pPr>
            <a:endParaRPr lang="en-US" sz="1650" dirty="0">
              <a:solidFill>
                <a:srgbClr val="FFFFFF"/>
              </a:solidFill>
              <a:latin typeface="IBM Plex Sans"/>
              <a:sym typeface="Helvetica Light"/>
            </a:endParaRPr>
          </a:p>
          <a:p>
            <a:pPr defTabSz="342900">
              <a:buClr>
                <a:srgbClr val="ACD433"/>
              </a:buClr>
              <a:buSzPct val="80000"/>
              <a:defRPr/>
            </a:pPr>
            <a:r>
              <a:rPr lang="en-US" sz="1650" dirty="0">
                <a:solidFill>
                  <a:srgbClr val="FFFFFF"/>
                </a:solidFill>
                <a:latin typeface="IBM Plex Sans"/>
                <a:sym typeface="Helvetica Light"/>
              </a:rPr>
              <a:t>Pipelines:</a:t>
            </a:r>
          </a:p>
          <a:p>
            <a:pPr marL="214313" indent="-214313" defTabSz="342900">
              <a:buClr>
                <a:srgbClr val="ACD433"/>
              </a:buClr>
              <a:buSzPct val="80000"/>
              <a:buFont typeface="Arial" panose="020B0604020202020204" pitchFamily="34" charset="0"/>
              <a:buChar char="•"/>
              <a:defRPr/>
            </a:pPr>
            <a:r>
              <a:rPr lang="en-US" sz="1650" dirty="0">
                <a:solidFill>
                  <a:srgbClr val="FFFFFF"/>
                </a:solidFill>
                <a:latin typeface="IBM Plex Sans"/>
                <a:sym typeface="Helvetica Light"/>
              </a:rPr>
              <a:t>Catalog Pipelines (small)</a:t>
            </a:r>
          </a:p>
          <a:p>
            <a:pPr marL="214313" indent="-214313" defTabSz="342900">
              <a:buClr>
                <a:srgbClr val="ACD433"/>
              </a:buClr>
              <a:buSzPct val="80000"/>
              <a:buFont typeface="Arial" panose="020B0604020202020204" pitchFamily="34" charset="0"/>
              <a:buChar char="•"/>
              <a:defRPr/>
            </a:pPr>
            <a:r>
              <a:rPr lang="en-US" sz="1650" dirty="0">
                <a:solidFill>
                  <a:srgbClr val="FFFFFF"/>
                </a:solidFill>
                <a:latin typeface="IBM Plex Sans"/>
                <a:sym typeface="Helvetica Light"/>
              </a:rPr>
              <a:t>Composable Pipelines</a:t>
            </a:r>
          </a:p>
          <a:p>
            <a:pPr defTabSz="342900">
              <a:buClr>
                <a:srgbClr val="ACD433"/>
              </a:buClr>
              <a:buSzPct val="80000"/>
              <a:defRPr/>
            </a:pPr>
            <a:endParaRPr lang="en-US" sz="1200" dirty="0">
              <a:solidFill>
                <a:srgbClr val="FFFFFF"/>
              </a:solidFill>
              <a:latin typeface="IBM Plex Sans"/>
              <a:sym typeface="Helvetica Light"/>
            </a:endParaRPr>
          </a:p>
        </p:txBody>
      </p:sp>
    </p:spTree>
    <p:extLst>
      <p:ext uri="{BB962C8B-B14F-4D97-AF65-F5344CB8AC3E}">
        <p14:creationId xmlns:p14="http://schemas.microsoft.com/office/powerpoint/2010/main" val="2297700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CE68D-7873-5A46-AA2C-4655C63158D9}"/>
              </a:ext>
            </a:extLst>
          </p:cNvPr>
          <p:cNvSpPr>
            <a:spLocks noGrp="1"/>
          </p:cNvSpPr>
          <p:nvPr>
            <p:ph type="title"/>
          </p:nvPr>
        </p:nvSpPr>
        <p:spPr/>
        <p:txBody>
          <a:bodyPr/>
          <a:lstStyle/>
          <a:p>
            <a:r>
              <a:rPr lang="en-FR" dirty="0"/>
              <a:t>Tekton Flexibility</a:t>
            </a:r>
          </a:p>
        </p:txBody>
      </p:sp>
      <p:sp>
        <p:nvSpPr>
          <p:cNvPr id="4" name="TextBox 3">
            <a:extLst>
              <a:ext uri="{FF2B5EF4-FFF2-40B4-BE49-F238E27FC236}">
                <a16:creationId xmlns:a16="http://schemas.microsoft.com/office/drawing/2014/main" id="{41C4C2C6-8ECD-C947-BA87-397774A3AF4A}"/>
              </a:ext>
            </a:extLst>
          </p:cNvPr>
          <p:cNvSpPr txBox="1"/>
          <p:nvPr/>
        </p:nvSpPr>
        <p:spPr>
          <a:xfrm>
            <a:off x="1011555" y="1676932"/>
            <a:ext cx="3666005" cy="2866493"/>
          </a:xfrm>
          <a:prstGeom prst="rect">
            <a:avLst/>
          </a:prstGeom>
          <a:noFill/>
        </p:spPr>
        <p:txBody>
          <a:bodyPr wrap="square" rtlCol="0">
            <a:noAutofit/>
          </a:bodyPr>
          <a:lstStyle/>
          <a:p>
            <a:pPr defTabSz="342900">
              <a:buClr>
                <a:srgbClr val="ACD433"/>
              </a:buClr>
              <a:buSzPct val="80000"/>
              <a:defRPr/>
            </a:pPr>
            <a:r>
              <a:rPr lang="en-US" sz="2250" dirty="0">
                <a:solidFill>
                  <a:srgbClr val="FFFFFF"/>
                </a:solidFill>
                <a:latin typeface="IBM Plex Sans"/>
                <a:sym typeface="Helvetica Light"/>
              </a:rPr>
              <a:t>Input/Output Events:</a:t>
            </a:r>
          </a:p>
          <a:p>
            <a:pPr defTabSz="342900">
              <a:buClr>
                <a:srgbClr val="ACD433"/>
              </a:buClr>
              <a:buSzPct val="80000"/>
              <a:defRPr/>
            </a:pPr>
            <a:endParaRPr lang="en-US" sz="2250" dirty="0">
              <a:solidFill>
                <a:srgbClr val="FFFFFF"/>
              </a:solidFill>
              <a:latin typeface="IBM Plex Sans"/>
              <a:sym typeface="Helvetica Light"/>
            </a:endParaRPr>
          </a:p>
          <a:p>
            <a:pPr defTabSz="342900">
              <a:buClr>
                <a:srgbClr val="ACD433"/>
              </a:buClr>
              <a:buSzPct val="80000"/>
              <a:defRPr/>
            </a:pPr>
            <a:endParaRPr lang="en-US" sz="2250" dirty="0">
              <a:solidFill>
                <a:srgbClr val="FFFFFF"/>
              </a:solidFill>
              <a:latin typeface="IBM Plex Sans"/>
              <a:sym typeface="Helvetica Light"/>
            </a:endParaRPr>
          </a:p>
          <a:p>
            <a:pPr defTabSz="342900">
              <a:buClr>
                <a:srgbClr val="ACD433"/>
              </a:buClr>
              <a:buSzPct val="80000"/>
              <a:defRPr/>
            </a:pPr>
            <a:endParaRPr lang="en-US" sz="2250" dirty="0">
              <a:solidFill>
                <a:srgbClr val="FFFFFF"/>
              </a:solidFill>
              <a:latin typeface="IBM Plex Sans"/>
              <a:sym typeface="Helvetica Light"/>
            </a:endParaRPr>
          </a:p>
          <a:p>
            <a:pPr defTabSz="342900" fontAlgn="base">
              <a:defRPr/>
            </a:pPr>
            <a:endParaRPr lang="en-GB" sz="1800" dirty="0">
              <a:solidFill>
                <a:srgbClr val="FFFFFF"/>
              </a:solidFill>
              <a:latin typeface="IBM Plex Sans"/>
              <a:sym typeface="Helvetica Light"/>
            </a:endParaRPr>
          </a:p>
          <a:p>
            <a:pPr defTabSz="342900" fontAlgn="base">
              <a:defRPr/>
            </a:pPr>
            <a:r>
              <a:rPr lang="en-GB" sz="1800" dirty="0">
                <a:solidFill>
                  <a:srgbClr val="FFFFFF"/>
                </a:solidFill>
                <a:latin typeface="IBM Plex Sans"/>
                <a:sym typeface="Helvetica Light"/>
              </a:rPr>
              <a:t>CDF Events SIG</a:t>
            </a:r>
          </a:p>
          <a:p>
            <a:pPr lvl="1" indent="-171450" defTabSz="342900" fontAlgn="base">
              <a:buFont typeface="Arial" panose="020B0604020202020204" pitchFamily="34" charset="0"/>
              <a:buChar char="•"/>
              <a:defRPr/>
            </a:pPr>
            <a:r>
              <a:rPr lang="en-GB" sz="1800" dirty="0">
                <a:solidFill>
                  <a:srgbClr val="FFFFFF"/>
                </a:solidFill>
                <a:latin typeface="IBM Plex Sans"/>
                <a:sym typeface="Helvetica Light"/>
              </a:rPr>
              <a:t>Tekton + Jenkins</a:t>
            </a:r>
          </a:p>
          <a:p>
            <a:pPr lvl="1" indent="-171450" defTabSz="342900" fontAlgn="base">
              <a:buFont typeface="Arial" panose="020B0604020202020204" pitchFamily="34" charset="0"/>
              <a:buChar char="•"/>
              <a:defRPr/>
            </a:pPr>
            <a:r>
              <a:rPr lang="en-GB" sz="1800" dirty="0">
                <a:solidFill>
                  <a:srgbClr val="FFFFFF"/>
                </a:solidFill>
                <a:latin typeface="IBM Plex Sans"/>
                <a:sym typeface="Helvetica Light"/>
              </a:rPr>
              <a:t>Tekton + </a:t>
            </a:r>
            <a:r>
              <a:rPr lang="en-GB" sz="1800" dirty="0" err="1">
                <a:solidFill>
                  <a:srgbClr val="FFFFFF"/>
                </a:solidFill>
                <a:latin typeface="IBM Plex Sans"/>
                <a:sym typeface="Helvetica Light"/>
              </a:rPr>
              <a:t>Keptn</a:t>
            </a:r>
            <a:endParaRPr lang="en-GB" sz="1800" dirty="0">
              <a:solidFill>
                <a:srgbClr val="FFFFFF"/>
              </a:solidFill>
              <a:latin typeface="IBM Plex Sans"/>
              <a:sym typeface="Helvetica Light"/>
            </a:endParaRPr>
          </a:p>
          <a:p>
            <a:pPr defTabSz="342900">
              <a:buClr>
                <a:srgbClr val="ACD433"/>
              </a:buClr>
              <a:buSzPct val="80000"/>
              <a:defRPr/>
            </a:pPr>
            <a:endParaRPr lang="en-US" sz="1500" dirty="0">
              <a:solidFill>
                <a:srgbClr val="FFFFFF"/>
              </a:solidFill>
              <a:latin typeface="IBM Plex Sans"/>
              <a:sym typeface="Helvetica Light"/>
            </a:endParaRPr>
          </a:p>
        </p:txBody>
      </p:sp>
      <p:sp>
        <p:nvSpPr>
          <p:cNvPr id="5" name="TextBox 4">
            <a:extLst>
              <a:ext uri="{FF2B5EF4-FFF2-40B4-BE49-F238E27FC236}">
                <a16:creationId xmlns:a16="http://schemas.microsoft.com/office/drawing/2014/main" id="{CBE653B0-8F2E-6842-95FE-44829B6225CE}"/>
              </a:ext>
            </a:extLst>
          </p:cNvPr>
          <p:cNvSpPr txBox="1"/>
          <p:nvPr/>
        </p:nvSpPr>
        <p:spPr>
          <a:xfrm>
            <a:off x="5020796" y="1565489"/>
            <a:ext cx="3666004" cy="2866493"/>
          </a:xfrm>
          <a:prstGeom prst="rect">
            <a:avLst/>
          </a:prstGeom>
          <a:noFill/>
        </p:spPr>
        <p:txBody>
          <a:bodyPr wrap="square" rtlCol="0">
            <a:noAutofit/>
          </a:bodyPr>
          <a:lstStyle/>
          <a:p>
            <a:pPr defTabSz="342900" fontAlgn="base">
              <a:defRPr/>
            </a:pPr>
            <a:r>
              <a:rPr lang="en-GB" sz="1650" dirty="0">
                <a:solidFill>
                  <a:srgbClr val="FFFFFF"/>
                </a:solidFill>
                <a:latin typeface="IBM Plex Sans"/>
                <a:sym typeface="Helvetica Light"/>
              </a:rPr>
              <a:t>Jenkins X</a:t>
            </a:r>
          </a:p>
          <a:p>
            <a:pPr marL="214313" indent="-214313" defTabSz="342900" fontAlgn="base">
              <a:buFont typeface="Arial" panose="020B0604020202020204" pitchFamily="34" charset="0"/>
              <a:buChar char="•"/>
              <a:defRPr/>
            </a:pPr>
            <a:r>
              <a:rPr lang="en-GB" dirty="0">
                <a:solidFill>
                  <a:srgbClr val="FFFFFF"/>
                </a:solidFill>
                <a:latin typeface="IBM Plex Sans"/>
                <a:sym typeface="Helvetica Light"/>
              </a:rPr>
              <a:t>Catalog and Workflows</a:t>
            </a:r>
          </a:p>
          <a:p>
            <a:pPr defTabSz="342900" fontAlgn="base">
              <a:defRPr/>
            </a:pPr>
            <a:endParaRPr lang="en-GB" sz="900" dirty="0">
              <a:solidFill>
                <a:srgbClr val="FFFFFF"/>
              </a:solidFill>
              <a:latin typeface="IBM Plex Sans"/>
              <a:sym typeface="Helvetica Light"/>
            </a:endParaRPr>
          </a:p>
          <a:p>
            <a:pPr defTabSz="342900" fontAlgn="base">
              <a:defRPr/>
            </a:pPr>
            <a:r>
              <a:rPr lang="en-GB" sz="1650" dirty="0">
                <a:solidFill>
                  <a:srgbClr val="FFFFFF"/>
                </a:solidFill>
                <a:latin typeface="IBM Plex Sans"/>
                <a:sym typeface="Helvetica Light"/>
              </a:rPr>
              <a:t>Shipwright</a:t>
            </a:r>
            <a:r>
              <a:rPr lang="en-GB" sz="2025" dirty="0">
                <a:solidFill>
                  <a:srgbClr val="FFFFFF"/>
                </a:solidFill>
                <a:latin typeface="IBM Plex Sans"/>
                <a:sym typeface="Helvetica Light"/>
              </a:rPr>
              <a:t> </a:t>
            </a:r>
          </a:p>
          <a:p>
            <a:pPr marL="214313" indent="-214313" defTabSz="342900" fontAlgn="base">
              <a:buFont typeface="Arial" panose="020B0604020202020204" pitchFamily="34" charset="0"/>
              <a:buChar char="•"/>
              <a:defRPr/>
            </a:pPr>
            <a:r>
              <a:rPr lang="en-GB" dirty="0">
                <a:solidFill>
                  <a:srgbClr val="FFFFFF"/>
                </a:solidFill>
                <a:latin typeface="IBM Plex Sans"/>
                <a:sym typeface="Helvetica Light"/>
              </a:rPr>
              <a:t>K8s Resource</a:t>
            </a:r>
          </a:p>
          <a:p>
            <a:pPr marL="214313" indent="-214313" defTabSz="342900" fontAlgn="base">
              <a:buFont typeface="Arial" panose="020B0604020202020204" pitchFamily="34" charset="0"/>
              <a:buChar char="•"/>
              <a:defRPr/>
            </a:pPr>
            <a:r>
              <a:rPr lang="en-GB" dirty="0">
                <a:solidFill>
                  <a:srgbClr val="FFFFFF"/>
                </a:solidFill>
                <a:latin typeface="IBM Plex Sans"/>
                <a:sym typeface="Helvetica Light"/>
              </a:rPr>
              <a:t>Custom Task</a:t>
            </a:r>
          </a:p>
          <a:p>
            <a:pPr defTabSz="342900" fontAlgn="base">
              <a:defRPr/>
            </a:pPr>
            <a:endParaRPr lang="en-GB" sz="900" dirty="0">
              <a:solidFill>
                <a:srgbClr val="FFFFFF"/>
              </a:solidFill>
              <a:latin typeface="IBM Plex Sans"/>
              <a:sym typeface="Helvetica Light"/>
            </a:endParaRPr>
          </a:p>
          <a:p>
            <a:pPr defTabSz="342900" fontAlgn="base">
              <a:defRPr/>
            </a:pPr>
            <a:r>
              <a:rPr lang="en-GB" sz="1650" dirty="0">
                <a:solidFill>
                  <a:srgbClr val="FFFFFF"/>
                </a:solidFill>
                <a:latin typeface="IBM Plex Sans"/>
                <a:sym typeface="Helvetica Light"/>
              </a:rPr>
              <a:t>Jenkins</a:t>
            </a:r>
          </a:p>
          <a:p>
            <a:pPr marL="214313" indent="-214313" defTabSz="342900" fontAlgn="base">
              <a:buFont typeface="Arial" panose="020B0604020202020204" pitchFamily="34" charset="0"/>
              <a:buChar char="•"/>
              <a:defRPr/>
            </a:pPr>
            <a:r>
              <a:rPr lang="en-GB" dirty="0">
                <a:solidFill>
                  <a:srgbClr val="FFFFFF"/>
                </a:solidFill>
                <a:latin typeface="IBM Plex Sans"/>
                <a:sym typeface="Helvetica Light"/>
              </a:rPr>
              <a:t>Java SDK</a:t>
            </a:r>
          </a:p>
          <a:p>
            <a:pPr defTabSz="342900" fontAlgn="base">
              <a:defRPr/>
            </a:pPr>
            <a:endParaRPr lang="en-GB" sz="900" dirty="0">
              <a:solidFill>
                <a:srgbClr val="FFFFFF"/>
              </a:solidFill>
              <a:latin typeface="IBM Plex Sans"/>
              <a:sym typeface="Helvetica Light"/>
            </a:endParaRPr>
          </a:p>
          <a:p>
            <a:pPr defTabSz="342900" fontAlgn="base">
              <a:defRPr/>
            </a:pPr>
            <a:r>
              <a:rPr lang="en-GB" sz="1650" dirty="0" err="1">
                <a:solidFill>
                  <a:srgbClr val="0000FF"/>
                </a:solidFill>
                <a:latin typeface="IBM Plex Sans"/>
                <a:sym typeface="Helvetica Light"/>
                <a:hlinkClick r:id="rId3">
                  <a:extLst>
                    <a:ext uri="{A12FA001-AC4F-418D-AE19-62706E023703}">
                      <ahyp:hlinkClr xmlns:ahyp="http://schemas.microsoft.com/office/drawing/2018/hyperlinkcolor" val="tx"/>
                    </a:ext>
                  </a:extLst>
                </a:hlinkClick>
              </a:rPr>
              <a:t>KubeFlow</a:t>
            </a:r>
            <a:r>
              <a:rPr lang="en-GB" sz="1650" dirty="0">
                <a:solidFill>
                  <a:srgbClr val="FFFFFF"/>
                </a:solidFill>
                <a:latin typeface="IBM Plex Sans"/>
                <a:sym typeface="Helvetica Light"/>
                <a:hlinkClick r:id="rId3">
                  <a:extLst>
                    <a:ext uri="{A12FA001-AC4F-418D-AE19-62706E023703}">
                      <ahyp:hlinkClr xmlns:ahyp="http://schemas.microsoft.com/office/drawing/2018/hyperlinkcolor" val="tx"/>
                    </a:ext>
                  </a:extLst>
                </a:hlinkClick>
              </a:rPr>
              <a:t> Pipelines</a:t>
            </a:r>
            <a:endParaRPr lang="en-GB" sz="1650" dirty="0">
              <a:solidFill>
                <a:srgbClr val="FFFFFF"/>
              </a:solidFill>
              <a:latin typeface="IBM Plex Sans"/>
              <a:sym typeface="Helvetica Light"/>
            </a:endParaRPr>
          </a:p>
          <a:p>
            <a:pPr marL="214313" indent="-214313" defTabSz="342900" fontAlgn="base">
              <a:buFont typeface="Arial" panose="020B0604020202020204" pitchFamily="34" charset="0"/>
              <a:buChar char="•"/>
              <a:defRPr/>
            </a:pPr>
            <a:r>
              <a:rPr lang="en-GB" dirty="0">
                <a:solidFill>
                  <a:srgbClr val="FFFFFF"/>
                </a:solidFill>
                <a:latin typeface="IBM Plex Sans"/>
                <a:sym typeface="Helvetica Light"/>
              </a:rPr>
              <a:t>DSL</a:t>
            </a:r>
            <a:endParaRPr lang="en-GB" sz="1500" dirty="0">
              <a:solidFill>
                <a:srgbClr val="FFFFFF"/>
              </a:solidFill>
              <a:latin typeface="IBM Plex Sans"/>
              <a:sym typeface="Helvetica Light"/>
            </a:endParaRPr>
          </a:p>
        </p:txBody>
      </p:sp>
      <p:pic>
        <p:nvPicPr>
          <p:cNvPr id="6" name="Picture 5" descr="Text&#10;&#10;Description automatically generated">
            <a:extLst>
              <a:ext uri="{FF2B5EF4-FFF2-40B4-BE49-F238E27FC236}">
                <a16:creationId xmlns:a16="http://schemas.microsoft.com/office/drawing/2014/main" id="{5197EC17-5656-7848-B2FB-B3AC34CC4793}"/>
              </a:ext>
            </a:extLst>
          </p:cNvPr>
          <p:cNvPicPr>
            <a:picLocks noChangeAspect="1"/>
          </p:cNvPicPr>
          <p:nvPr/>
        </p:nvPicPr>
        <p:blipFill>
          <a:blip r:embed="rId4"/>
          <a:stretch>
            <a:fillRect/>
          </a:stretch>
        </p:blipFill>
        <p:spPr>
          <a:xfrm>
            <a:off x="1205093" y="2227077"/>
            <a:ext cx="3472467" cy="771659"/>
          </a:xfrm>
          <a:prstGeom prst="rect">
            <a:avLst/>
          </a:prstGeom>
        </p:spPr>
      </p:pic>
    </p:spTree>
    <p:extLst>
      <p:ext uri="{BB962C8B-B14F-4D97-AF65-F5344CB8AC3E}">
        <p14:creationId xmlns:p14="http://schemas.microsoft.com/office/powerpoint/2010/main" val="421283578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F6BC-FDAD-2B49-84AA-358DDBA22B37}"/>
              </a:ext>
            </a:extLst>
          </p:cNvPr>
          <p:cNvSpPr>
            <a:spLocks noGrp="1"/>
          </p:cNvSpPr>
          <p:nvPr>
            <p:ph type="title"/>
          </p:nvPr>
        </p:nvSpPr>
        <p:spPr/>
        <p:txBody>
          <a:bodyPr/>
          <a:lstStyle/>
          <a:p>
            <a:r>
              <a:rPr lang="en-FR" dirty="0"/>
              <a:t>What is Tekton</a:t>
            </a:r>
          </a:p>
        </p:txBody>
      </p:sp>
      <p:pic>
        <p:nvPicPr>
          <p:cNvPr id="4" name="Picture 3">
            <a:extLst>
              <a:ext uri="{FF2B5EF4-FFF2-40B4-BE49-F238E27FC236}">
                <a16:creationId xmlns:a16="http://schemas.microsoft.com/office/drawing/2014/main" id="{6861D9F7-2B5A-4345-BB24-B4ACA4ED6F78}"/>
              </a:ext>
            </a:extLst>
          </p:cNvPr>
          <p:cNvPicPr>
            <a:picLocks noChangeAspect="1"/>
          </p:cNvPicPr>
          <p:nvPr/>
        </p:nvPicPr>
        <p:blipFill>
          <a:blip r:embed="rId3"/>
          <a:stretch>
            <a:fillRect/>
          </a:stretch>
        </p:blipFill>
        <p:spPr>
          <a:xfrm>
            <a:off x="232424" y="1187190"/>
            <a:ext cx="2166151" cy="1884783"/>
          </a:xfrm>
          <a:prstGeom prst="rect">
            <a:avLst/>
          </a:prstGeom>
        </p:spPr>
      </p:pic>
      <p:sp>
        <p:nvSpPr>
          <p:cNvPr id="3" name="Text Placeholder 2">
            <a:extLst>
              <a:ext uri="{FF2B5EF4-FFF2-40B4-BE49-F238E27FC236}">
                <a16:creationId xmlns:a16="http://schemas.microsoft.com/office/drawing/2014/main" id="{BBC63B5B-6021-434B-9BA6-974465AC3E83}"/>
              </a:ext>
            </a:extLst>
          </p:cNvPr>
          <p:cNvSpPr>
            <a:spLocks noGrp="1"/>
          </p:cNvSpPr>
          <p:nvPr>
            <p:ph type="body" idx="1"/>
          </p:nvPr>
        </p:nvSpPr>
        <p:spPr>
          <a:xfrm>
            <a:off x="4887279" y="1103165"/>
            <a:ext cx="3301003" cy="3602379"/>
          </a:xfrm>
        </p:spPr>
        <p:txBody>
          <a:bodyPr/>
          <a:lstStyle/>
          <a:p>
            <a:pPr marL="171450" indent="-171450" defTabSz="342900" fontAlgn="base">
              <a:spcBef>
                <a:spcPts val="0"/>
              </a:spcBef>
              <a:buFont typeface="Arial" panose="020B0604020202020204" pitchFamily="34" charset="0"/>
              <a:buChar char="•"/>
              <a:defRPr/>
            </a:pPr>
            <a:r>
              <a:rPr lang="en-US" kern="1200" dirty="0">
                <a:solidFill>
                  <a:schemeClr val="tx1"/>
                </a:solidFill>
                <a:latin typeface="IBM Plex Sans"/>
              </a:rPr>
              <a:t>Kubernetes-native open-source framework for creating continuous integration and delivery (CI/CD) systems</a:t>
            </a:r>
            <a:endParaRPr lang="en-US" i="1" kern="1200" dirty="0">
              <a:solidFill>
                <a:schemeClr val="tx1"/>
              </a:solidFill>
              <a:latin typeface="IBM Plex Sans"/>
            </a:endParaRPr>
          </a:p>
          <a:p>
            <a:pPr marL="171450" indent="-171450" defTabSz="342900" fontAlgn="base">
              <a:spcBef>
                <a:spcPts val="0"/>
              </a:spcBef>
              <a:buFont typeface="Arial" panose="020B0604020202020204" pitchFamily="34" charset="0"/>
              <a:buChar char="•"/>
              <a:defRPr/>
            </a:pPr>
            <a:endParaRPr lang="en-GB" kern="1200" dirty="0">
              <a:solidFill>
                <a:schemeClr val="tx1"/>
              </a:solidFill>
              <a:latin typeface="IBM Plex Sans"/>
            </a:endParaRPr>
          </a:p>
          <a:p>
            <a:pPr marL="171450" indent="-171450" defTabSz="342900" fontAlgn="base">
              <a:spcBef>
                <a:spcPts val="0"/>
              </a:spcBef>
              <a:buFont typeface="Arial" panose="020B0604020202020204" pitchFamily="34" charset="0"/>
              <a:buChar char="•"/>
              <a:defRPr/>
            </a:pPr>
            <a:r>
              <a:rPr lang="en-GB" kern="1200" dirty="0">
                <a:solidFill>
                  <a:schemeClr val="tx1"/>
                </a:solidFill>
                <a:latin typeface="IBM Plex Sans"/>
              </a:rPr>
              <a:t>Donated to the CDF</a:t>
            </a:r>
          </a:p>
          <a:p>
            <a:pPr marL="171450" indent="-171450" defTabSz="342900" fontAlgn="base">
              <a:spcBef>
                <a:spcPts val="0"/>
              </a:spcBef>
              <a:buFont typeface="Arial" panose="020B0604020202020204" pitchFamily="34" charset="0"/>
              <a:buChar char="•"/>
              <a:defRPr/>
            </a:pPr>
            <a:r>
              <a:rPr lang="en-GB" kern="1200" dirty="0">
                <a:solidFill>
                  <a:schemeClr val="tx1"/>
                </a:solidFill>
                <a:latin typeface="IBM Plex Sans"/>
              </a:rPr>
              <a:t>Group effort, with </a:t>
            </a:r>
            <a:r>
              <a:rPr lang="en-GB" u="sng" kern="1200" dirty="0">
                <a:solidFill>
                  <a:schemeClr val="accent1">
                    <a:lumMod val="40000"/>
                    <a:lumOff val="60000"/>
                  </a:schemeClr>
                </a:solidFill>
                <a:latin typeface="IBM Plex Sans"/>
                <a:hlinkClick r:id="rId4">
                  <a:extLst>
                    <a:ext uri="{A12FA001-AC4F-418D-AE19-62706E023703}">
                      <ahyp:hlinkClr xmlns:ahyp="http://schemas.microsoft.com/office/drawing/2018/hyperlinkcolor" val="tx"/>
                    </a:ext>
                  </a:extLst>
                </a:hlinkClick>
              </a:rPr>
              <a:t>contributors from more than 150 companies</a:t>
            </a:r>
            <a:r>
              <a:rPr lang="en-GB" kern="1200" dirty="0">
                <a:solidFill>
                  <a:schemeClr val="accent1">
                    <a:lumMod val="40000"/>
                    <a:lumOff val="60000"/>
                  </a:schemeClr>
                </a:solidFill>
                <a:latin typeface="IBM Plex Sans"/>
              </a:rPr>
              <a:t>!</a:t>
            </a:r>
          </a:p>
          <a:p>
            <a:endParaRPr lang="en-FR" dirty="0"/>
          </a:p>
        </p:txBody>
      </p:sp>
      <p:pic>
        <p:nvPicPr>
          <p:cNvPr id="5" name="Picture 4">
            <a:extLst>
              <a:ext uri="{FF2B5EF4-FFF2-40B4-BE49-F238E27FC236}">
                <a16:creationId xmlns:a16="http://schemas.microsoft.com/office/drawing/2014/main" id="{63403A07-DBF5-C646-B5EA-6C6A78D1EF43}"/>
              </a:ext>
            </a:extLst>
          </p:cNvPr>
          <p:cNvPicPr>
            <a:picLocks noChangeAspect="1"/>
          </p:cNvPicPr>
          <p:nvPr/>
        </p:nvPicPr>
        <p:blipFill>
          <a:blip r:embed="rId5"/>
          <a:stretch>
            <a:fillRect/>
          </a:stretch>
        </p:blipFill>
        <p:spPr>
          <a:xfrm>
            <a:off x="1747809" y="3467150"/>
            <a:ext cx="2824191" cy="1238394"/>
          </a:xfrm>
          <a:prstGeom prst="rect">
            <a:avLst/>
          </a:prstGeom>
          <a:ln>
            <a:solidFill>
              <a:schemeClr val="tx1"/>
            </a:solidFill>
          </a:ln>
        </p:spPr>
      </p:pic>
    </p:spTree>
    <p:extLst>
      <p:ext uri="{BB962C8B-B14F-4D97-AF65-F5344CB8AC3E}">
        <p14:creationId xmlns:p14="http://schemas.microsoft.com/office/powerpoint/2010/main" val="428120672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6319-DCFD-3E47-A72B-8773C38356E4}"/>
              </a:ext>
            </a:extLst>
          </p:cNvPr>
          <p:cNvSpPr>
            <a:spLocks noGrp="1"/>
          </p:cNvSpPr>
          <p:nvPr>
            <p:ph type="title"/>
          </p:nvPr>
        </p:nvSpPr>
        <p:spPr/>
        <p:txBody>
          <a:bodyPr/>
          <a:lstStyle/>
          <a:p>
            <a:endParaRPr lang="en-FR"/>
          </a:p>
        </p:txBody>
      </p:sp>
      <p:pic>
        <p:nvPicPr>
          <p:cNvPr id="4" name="Picture 3">
            <a:extLst>
              <a:ext uri="{FF2B5EF4-FFF2-40B4-BE49-F238E27FC236}">
                <a16:creationId xmlns:a16="http://schemas.microsoft.com/office/drawing/2014/main" id="{E1CDB7CC-7352-874C-8345-F1C69C0318AB}"/>
              </a:ext>
            </a:extLst>
          </p:cNvPr>
          <p:cNvPicPr>
            <a:picLocks noChangeAspect="1"/>
          </p:cNvPicPr>
          <p:nvPr/>
        </p:nvPicPr>
        <p:blipFill>
          <a:blip r:embed="rId3"/>
          <a:stretch>
            <a:fillRect/>
          </a:stretch>
        </p:blipFill>
        <p:spPr>
          <a:xfrm>
            <a:off x="119062" y="1128063"/>
            <a:ext cx="4452938" cy="3843338"/>
          </a:xfrm>
          <a:prstGeom prst="rect">
            <a:avLst/>
          </a:prstGeom>
        </p:spPr>
      </p:pic>
      <p:pic>
        <p:nvPicPr>
          <p:cNvPr id="5" name="Picture 4">
            <a:extLst>
              <a:ext uri="{FF2B5EF4-FFF2-40B4-BE49-F238E27FC236}">
                <a16:creationId xmlns:a16="http://schemas.microsoft.com/office/drawing/2014/main" id="{29ADA7ED-6654-3846-AFF4-F5DF450D5226}"/>
              </a:ext>
            </a:extLst>
          </p:cNvPr>
          <p:cNvPicPr>
            <a:picLocks noChangeAspect="1"/>
          </p:cNvPicPr>
          <p:nvPr/>
        </p:nvPicPr>
        <p:blipFill>
          <a:blip r:embed="rId4"/>
          <a:stretch>
            <a:fillRect/>
          </a:stretch>
        </p:blipFill>
        <p:spPr>
          <a:xfrm>
            <a:off x="4633912" y="1440007"/>
            <a:ext cx="4510088" cy="3219450"/>
          </a:xfrm>
          <a:prstGeom prst="rect">
            <a:avLst/>
          </a:prstGeom>
        </p:spPr>
      </p:pic>
    </p:spTree>
    <p:extLst>
      <p:ext uri="{BB962C8B-B14F-4D97-AF65-F5344CB8AC3E}">
        <p14:creationId xmlns:p14="http://schemas.microsoft.com/office/powerpoint/2010/main" val="429292295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lide Number"/>
          <p:cNvSpPr txBox="1">
            <a:spLocks noGrp="1"/>
          </p:cNvSpPr>
          <p:nvPr>
            <p:ph type="sldNum" sz="quarter" idx="2"/>
          </p:nvPr>
        </p:nvSpPr>
        <p:spPr>
          <a:xfrm>
            <a:off x="4510346" y="4882306"/>
            <a:ext cx="262891" cy="27122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41</a:t>
            </a:fld>
            <a:endParaRPr/>
          </a:p>
        </p:txBody>
      </p:sp>
      <p:sp>
        <p:nvSpPr>
          <p:cNvPr id="178" name="Welcome to Devoxx France"/>
          <p:cNvSpPr txBox="1">
            <a:spLocks noGrp="1"/>
          </p:cNvSpPr>
          <p:nvPr>
            <p:ph type="title"/>
          </p:nvPr>
        </p:nvSpPr>
        <p:spPr>
          <a:prstGeom prst="rect">
            <a:avLst/>
          </a:prstGeom>
        </p:spPr>
        <p:txBody>
          <a:bodyPr>
            <a:normAutofit/>
          </a:bodyPr>
          <a:lstStyle>
            <a:lvl1pPr defTabSz="739378">
              <a:defRPr sz="9539"/>
            </a:lvl1pPr>
          </a:lstStyle>
          <a:p>
            <a:r>
              <a:rPr lang="fr-FR" dirty="0"/>
              <a:t>Backup</a:t>
            </a:r>
            <a:endParaRPr dirty="0"/>
          </a:p>
        </p:txBody>
      </p:sp>
    </p:spTree>
    <p:extLst>
      <p:ext uri="{BB962C8B-B14F-4D97-AF65-F5344CB8AC3E}">
        <p14:creationId xmlns:p14="http://schemas.microsoft.com/office/powerpoint/2010/main" val="232489709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4DA21-F42C-5D4E-99ED-00EA2C1C4DD4}"/>
              </a:ext>
            </a:extLst>
          </p:cNvPr>
          <p:cNvSpPr>
            <a:spLocks noGrp="1"/>
          </p:cNvSpPr>
          <p:nvPr>
            <p:ph type="title"/>
          </p:nvPr>
        </p:nvSpPr>
        <p:spPr/>
        <p:txBody>
          <a:bodyPr/>
          <a:lstStyle/>
          <a:p>
            <a:r>
              <a:rPr lang="en-FR" dirty="0"/>
              <a:t>GitOps</a:t>
            </a:r>
          </a:p>
        </p:txBody>
      </p:sp>
      <p:sp>
        <p:nvSpPr>
          <p:cNvPr id="4" name="TextBox 3">
            <a:extLst>
              <a:ext uri="{FF2B5EF4-FFF2-40B4-BE49-F238E27FC236}">
                <a16:creationId xmlns:a16="http://schemas.microsoft.com/office/drawing/2014/main" id="{D7252FC9-F1DB-F348-8EBA-16352E485312}"/>
              </a:ext>
            </a:extLst>
          </p:cNvPr>
          <p:cNvSpPr txBox="1"/>
          <p:nvPr/>
        </p:nvSpPr>
        <p:spPr>
          <a:xfrm>
            <a:off x="-2633335" y="1849916"/>
            <a:ext cx="1115770" cy="997565"/>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dirty="0">
                <a:solidFill>
                  <a:srgbClr val="FFFFFF"/>
                </a:solidFill>
                <a:latin typeface="Helvetica Light"/>
                <a:ea typeface="Helvetica Light"/>
                <a:cs typeface="Helvetica Light"/>
                <a:sym typeface="Helvetica Light"/>
              </a:rPr>
              <a:t>Clone</a:t>
            </a:r>
          </a:p>
          <a:p>
            <a:pPr defTabSz="308074" hangingPunct="0"/>
            <a:endParaRPr lang="en-FR" sz="1875" dirty="0">
              <a:solidFill>
                <a:srgbClr val="FFFFFF"/>
              </a:solidFill>
              <a:latin typeface="Helvetica Light"/>
              <a:ea typeface="Helvetica Light"/>
              <a:cs typeface="Helvetica Light"/>
              <a:sym typeface="Helvetica Light"/>
            </a:endParaRPr>
          </a:p>
          <a:p>
            <a:pPr defTabSz="308074" hangingPunct="0"/>
            <a:endParaRPr lang="en-FR" sz="506" dirty="0"/>
          </a:p>
          <a:p>
            <a:pPr defTabSz="308074" hangingPunct="0"/>
            <a:endParaRPr lang="en-FR" sz="1875" dirty="0">
              <a:solidFill>
                <a:srgbClr val="FFFFFF"/>
              </a:solidFill>
              <a:latin typeface="Helvetica Light"/>
              <a:ea typeface="Helvetica Light"/>
              <a:cs typeface="Helvetica Light"/>
              <a:sym typeface="Helvetica Light"/>
            </a:endParaRPr>
          </a:p>
        </p:txBody>
      </p:sp>
      <p:sp>
        <p:nvSpPr>
          <p:cNvPr id="5" name="Can 4">
            <a:extLst>
              <a:ext uri="{FF2B5EF4-FFF2-40B4-BE49-F238E27FC236}">
                <a16:creationId xmlns:a16="http://schemas.microsoft.com/office/drawing/2014/main" id="{571A06CA-CA2F-EA4E-AF52-3893811CF57F}"/>
              </a:ext>
            </a:extLst>
          </p:cNvPr>
          <p:cNvSpPr/>
          <p:nvPr/>
        </p:nvSpPr>
        <p:spPr>
          <a:xfrm>
            <a:off x="584265" y="3301841"/>
            <a:ext cx="1115770" cy="1076945"/>
          </a:xfrm>
          <a:prstGeom prst="can">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GB" dirty="0">
                <a:solidFill>
                  <a:srgbClr val="FFFFFF"/>
                </a:solidFill>
                <a:latin typeface="Helvetica Light"/>
                <a:ea typeface="Helvetica Light"/>
                <a:cs typeface="Helvetica Light"/>
                <a:sym typeface="Helvetica Light"/>
              </a:rPr>
              <a:t>W</a:t>
            </a:r>
            <a:r>
              <a:rPr lang="en-FR" dirty="0">
                <a:solidFill>
                  <a:srgbClr val="FFFFFF"/>
                </a:solidFill>
                <a:latin typeface="Helvetica Light"/>
                <a:ea typeface="Helvetica Light"/>
                <a:cs typeface="Helvetica Light"/>
                <a:sym typeface="Helvetica Light"/>
              </a:rPr>
              <a:t>orkspace</a:t>
            </a:r>
          </a:p>
          <a:p>
            <a:pPr algn="ctr" defTabSz="308074" hangingPunct="0"/>
            <a:endParaRPr lang="en-FR" dirty="0"/>
          </a:p>
          <a:p>
            <a:pPr algn="ctr" defTabSz="308074" hangingPunct="0"/>
            <a:endParaRPr lang="en-FR" dirty="0">
              <a:solidFill>
                <a:srgbClr val="FFFFFF"/>
              </a:solidFill>
              <a:latin typeface="Helvetica Light"/>
              <a:ea typeface="Helvetica Light"/>
              <a:cs typeface="Helvetica Light"/>
              <a:sym typeface="Helvetica Light"/>
            </a:endParaRPr>
          </a:p>
        </p:txBody>
      </p:sp>
      <p:sp>
        <p:nvSpPr>
          <p:cNvPr id="6" name="Down Arrow 5">
            <a:extLst>
              <a:ext uri="{FF2B5EF4-FFF2-40B4-BE49-F238E27FC236}">
                <a16:creationId xmlns:a16="http://schemas.microsoft.com/office/drawing/2014/main" id="{8ABA6093-052D-7F4E-BB57-2C2B514153DE}"/>
              </a:ext>
            </a:extLst>
          </p:cNvPr>
          <p:cNvSpPr/>
          <p:nvPr/>
        </p:nvSpPr>
        <p:spPr>
          <a:xfrm>
            <a:off x="-3506305" y="1319459"/>
            <a:ext cx="192524" cy="309966"/>
          </a:xfrm>
          <a:prstGeom prst="downArrow">
            <a:avLst/>
          </a:prstGeom>
          <a:solidFill>
            <a:srgbClr val="FF0000"/>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a:solidFill>
                <a:srgbClr val="FFFFFF"/>
              </a:solidFill>
              <a:latin typeface="Helvetica Light"/>
              <a:ea typeface="Helvetica Light"/>
              <a:cs typeface="Helvetica Light"/>
              <a:sym typeface="Helvetica Light"/>
            </a:endParaRPr>
          </a:p>
        </p:txBody>
      </p:sp>
      <p:pic>
        <p:nvPicPr>
          <p:cNvPr id="7" name="Picture 6">
            <a:extLst>
              <a:ext uri="{FF2B5EF4-FFF2-40B4-BE49-F238E27FC236}">
                <a16:creationId xmlns:a16="http://schemas.microsoft.com/office/drawing/2014/main" id="{46B90489-74AD-7C43-BED9-6192F05D05AC}"/>
              </a:ext>
            </a:extLst>
          </p:cNvPr>
          <p:cNvPicPr>
            <a:picLocks noChangeAspect="1"/>
          </p:cNvPicPr>
          <p:nvPr/>
        </p:nvPicPr>
        <p:blipFill>
          <a:blip r:embed="rId3"/>
          <a:stretch>
            <a:fillRect/>
          </a:stretch>
        </p:blipFill>
        <p:spPr>
          <a:xfrm>
            <a:off x="-3734063" y="550114"/>
            <a:ext cx="648040" cy="689849"/>
          </a:xfrm>
          <a:prstGeom prst="rect">
            <a:avLst/>
          </a:prstGeom>
          <a:ln>
            <a:solidFill>
              <a:schemeClr val="tx1"/>
            </a:solidFill>
          </a:ln>
        </p:spPr>
      </p:pic>
      <p:sp>
        <p:nvSpPr>
          <p:cNvPr id="8" name="TextBox 7">
            <a:extLst>
              <a:ext uri="{FF2B5EF4-FFF2-40B4-BE49-F238E27FC236}">
                <a16:creationId xmlns:a16="http://schemas.microsoft.com/office/drawing/2014/main" id="{851D564A-CEBA-F548-8EE6-6267945B6468}"/>
              </a:ext>
            </a:extLst>
          </p:cNvPr>
          <p:cNvSpPr txBox="1"/>
          <p:nvPr/>
        </p:nvSpPr>
        <p:spPr>
          <a:xfrm>
            <a:off x="-4424757" y="684797"/>
            <a:ext cx="587902" cy="4204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hangingPunct="0"/>
            <a:r>
              <a:rPr lang="en-FR" sz="1875" dirty="0">
                <a:solidFill>
                  <a:srgbClr val="FFFFFF"/>
                </a:solidFill>
                <a:latin typeface="Helvetica Light"/>
                <a:ea typeface="Helvetica Light"/>
                <a:cs typeface="Helvetica Light"/>
                <a:sym typeface="Helvetica Light"/>
              </a:rPr>
              <a:t>Push</a:t>
            </a:r>
          </a:p>
          <a:p>
            <a:pPr algn="ctr" defTabSz="308074" hangingPunct="0"/>
            <a:r>
              <a:rPr lang="en-FR" sz="506" dirty="0"/>
              <a:t>Repo</a:t>
            </a:r>
            <a:endParaRPr lang="en-FR" sz="1875" dirty="0">
              <a:solidFill>
                <a:srgbClr val="FFFFFF"/>
              </a:solidFill>
              <a:latin typeface="Helvetica Light"/>
              <a:ea typeface="Helvetica Light"/>
              <a:cs typeface="Helvetica Light"/>
              <a:sym typeface="Helvetica Light"/>
            </a:endParaRPr>
          </a:p>
        </p:txBody>
      </p:sp>
      <p:sp>
        <p:nvSpPr>
          <p:cNvPr id="9" name="TextBox 8">
            <a:extLst>
              <a:ext uri="{FF2B5EF4-FFF2-40B4-BE49-F238E27FC236}">
                <a16:creationId xmlns:a16="http://schemas.microsoft.com/office/drawing/2014/main" id="{20EB0C45-FCC0-2149-8FDE-E5C5172B4BED}"/>
              </a:ext>
            </a:extLst>
          </p:cNvPr>
          <p:cNvSpPr txBox="1"/>
          <p:nvPr/>
        </p:nvSpPr>
        <p:spPr>
          <a:xfrm>
            <a:off x="-1006872" y="1849916"/>
            <a:ext cx="1115770" cy="997565"/>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dirty="0">
                <a:solidFill>
                  <a:srgbClr val="FFFFFF"/>
                </a:solidFill>
                <a:latin typeface="Helvetica Light"/>
                <a:ea typeface="Helvetica Light"/>
                <a:cs typeface="Helvetica Light"/>
                <a:sym typeface="Helvetica Light"/>
              </a:rPr>
              <a:t>RunTests</a:t>
            </a:r>
          </a:p>
          <a:p>
            <a:pPr defTabSz="308074" hangingPunct="0"/>
            <a:endParaRPr lang="en-FR" sz="1875" dirty="0">
              <a:solidFill>
                <a:srgbClr val="FFFFFF"/>
              </a:solidFill>
              <a:latin typeface="Helvetica Light"/>
              <a:ea typeface="Helvetica Light"/>
              <a:cs typeface="Helvetica Light"/>
              <a:sym typeface="Helvetica Light"/>
            </a:endParaRPr>
          </a:p>
          <a:p>
            <a:pPr defTabSz="308074" hangingPunct="0"/>
            <a:endParaRPr lang="en-FR" sz="506" dirty="0"/>
          </a:p>
          <a:p>
            <a:pPr defTabSz="308074" hangingPunct="0"/>
            <a:endParaRPr lang="en-FR" sz="1875" dirty="0">
              <a:solidFill>
                <a:srgbClr val="FFFFFF"/>
              </a:solidFill>
              <a:latin typeface="Helvetica Light"/>
              <a:ea typeface="Helvetica Light"/>
              <a:cs typeface="Helvetica Light"/>
              <a:sym typeface="Helvetica Light"/>
            </a:endParaRPr>
          </a:p>
        </p:txBody>
      </p:sp>
      <p:sp>
        <p:nvSpPr>
          <p:cNvPr id="10" name="Down Arrow 9">
            <a:extLst>
              <a:ext uri="{FF2B5EF4-FFF2-40B4-BE49-F238E27FC236}">
                <a16:creationId xmlns:a16="http://schemas.microsoft.com/office/drawing/2014/main" id="{A379BD8A-5327-AD46-A232-182A64C61FBB}"/>
              </a:ext>
            </a:extLst>
          </p:cNvPr>
          <p:cNvSpPr/>
          <p:nvPr/>
        </p:nvSpPr>
        <p:spPr>
          <a:xfrm rot="16200000">
            <a:off x="-1363298" y="2196982"/>
            <a:ext cx="192524" cy="309966"/>
          </a:xfrm>
          <a:prstGeom prst="downArrow">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a:solidFill>
                <a:srgbClr val="FFFFFF"/>
              </a:solidFill>
              <a:latin typeface="Helvetica Light"/>
              <a:ea typeface="Helvetica Light"/>
              <a:cs typeface="Helvetica Light"/>
              <a:sym typeface="Helvetica Light"/>
            </a:endParaRPr>
          </a:p>
        </p:txBody>
      </p:sp>
      <p:sp>
        <p:nvSpPr>
          <p:cNvPr id="11" name="TextBox 10">
            <a:extLst>
              <a:ext uri="{FF2B5EF4-FFF2-40B4-BE49-F238E27FC236}">
                <a16:creationId xmlns:a16="http://schemas.microsoft.com/office/drawing/2014/main" id="{6DC7024C-7A6D-D542-8E54-91D8E9F2F34D}"/>
              </a:ext>
            </a:extLst>
          </p:cNvPr>
          <p:cNvSpPr txBox="1"/>
          <p:nvPr/>
        </p:nvSpPr>
        <p:spPr>
          <a:xfrm>
            <a:off x="629227" y="1884540"/>
            <a:ext cx="1115770" cy="962940"/>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650" dirty="0">
                <a:solidFill>
                  <a:srgbClr val="FFFFFF"/>
                </a:solidFill>
                <a:latin typeface="Helvetica Light"/>
                <a:ea typeface="Helvetica Light"/>
                <a:cs typeface="Helvetica Light"/>
                <a:sym typeface="Helvetica Light"/>
              </a:rPr>
              <a:t>Build-Push</a:t>
            </a:r>
          </a:p>
          <a:p>
            <a:pPr defTabSz="308074" hangingPunct="0"/>
            <a:endParaRPr lang="en-FR" sz="1875" dirty="0">
              <a:solidFill>
                <a:srgbClr val="FFFFFF"/>
              </a:solidFill>
              <a:latin typeface="Helvetica Light"/>
              <a:ea typeface="Helvetica Light"/>
              <a:cs typeface="Helvetica Light"/>
              <a:sym typeface="Helvetica Light"/>
            </a:endParaRPr>
          </a:p>
          <a:p>
            <a:pPr defTabSz="308074" hangingPunct="0"/>
            <a:endParaRPr lang="en-FR" sz="506" dirty="0"/>
          </a:p>
          <a:p>
            <a:pPr defTabSz="308074" hangingPunct="0"/>
            <a:endParaRPr lang="en-FR" sz="1875" dirty="0">
              <a:solidFill>
                <a:srgbClr val="FFFFFF"/>
              </a:solidFill>
              <a:latin typeface="Helvetica Light"/>
              <a:ea typeface="Helvetica Light"/>
              <a:cs typeface="Helvetica Light"/>
              <a:sym typeface="Helvetica Light"/>
            </a:endParaRPr>
          </a:p>
        </p:txBody>
      </p:sp>
      <p:sp>
        <p:nvSpPr>
          <p:cNvPr id="12" name="Down Arrow 11">
            <a:extLst>
              <a:ext uri="{FF2B5EF4-FFF2-40B4-BE49-F238E27FC236}">
                <a16:creationId xmlns:a16="http://schemas.microsoft.com/office/drawing/2014/main" id="{C14FFD9D-DADE-8A4C-8232-0562D1C4328F}"/>
              </a:ext>
            </a:extLst>
          </p:cNvPr>
          <p:cNvSpPr/>
          <p:nvPr/>
        </p:nvSpPr>
        <p:spPr>
          <a:xfrm rot="16200000">
            <a:off x="272801" y="2214295"/>
            <a:ext cx="192524" cy="309966"/>
          </a:xfrm>
          <a:prstGeom prst="downArrow">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a:solidFill>
                <a:srgbClr val="FFFFFF"/>
              </a:solidFill>
              <a:latin typeface="Helvetica Light"/>
              <a:ea typeface="Helvetica Light"/>
              <a:cs typeface="Helvetica Light"/>
              <a:sym typeface="Helvetica Light"/>
            </a:endParaRPr>
          </a:p>
        </p:txBody>
      </p:sp>
      <p:sp>
        <p:nvSpPr>
          <p:cNvPr id="13" name="TextBox 12">
            <a:extLst>
              <a:ext uri="{FF2B5EF4-FFF2-40B4-BE49-F238E27FC236}">
                <a16:creationId xmlns:a16="http://schemas.microsoft.com/office/drawing/2014/main" id="{EE470622-8C10-1C45-8C2D-53B2C1F681AA}"/>
              </a:ext>
            </a:extLst>
          </p:cNvPr>
          <p:cNvSpPr txBox="1"/>
          <p:nvPr/>
        </p:nvSpPr>
        <p:spPr>
          <a:xfrm>
            <a:off x="2265325" y="1884540"/>
            <a:ext cx="1115770" cy="962940"/>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650" dirty="0">
                <a:solidFill>
                  <a:srgbClr val="FFFFFF"/>
                </a:solidFill>
                <a:latin typeface="Helvetica Light"/>
                <a:ea typeface="Helvetica Light"/>
                <a:cs typeface="Helvetica Light"/>
                <a:sym typeface="Helvetica Light"/>
              </a:rPr>
              <a:t>Manifests</a:t>
            </a:r>
          </a:p>
          <a:p>
            <a:pPr defTabSz="308074" hangingPunct="0"/>
            <a:endParaRPr lang="en-FR" sz="1875" dirty="0">
              <a:solidFill>
                <a:srgbClr val="FFFFFF"/>
              </a:solidFill>
              <a:latin typeface="Helvetica Light"/>
              <a:ea typeface="Helvetica Light"/>
              <a:cs typeface="Helvetica Light"/>
              <a:sym typeface="Helvetica Light"/>
            </a:endParaRPr>
          </a:p>
          <a:p>
            <a:pPr defTabSz="308074" hangingPunct="0"/>
            <a:endParaRPr lang="en-FR" sz="506" dirty="0"/>
          </a:p>
          <a:p>
            <a:pPr defTabSz="308074" hangingPunct="0"/>
            <a:endParaRPr lang="en-FR" sz="1875" dirty="0">
              <a:solidFill>
                <a:srgbClr val="FFFFFF"/>
              </a:solidFill>
              <a:latin typeface="Helvetica Light"/>
              <a:ea typeface="Helvetica Light"/>
              <a:cs typeface="Helvetica Light"/>
              <a:sym typeface="Helvetica Light"/>
            </a:endParaRPr>
          </a:p>
        </p:txBody>
      </p:sp>
      <p:sp>
        <p:nvSpPr>
          <p:cNvPr id="14" name="Down Arrow 13">
            <a:extLst>
              <a:ext uri="{FF2B5EF4-FFF2-40B4-BE49-F238E27FC236}">
                <a16:creationId xmlns:a16="http://schemas.microsoft.com/office/drawing/2014/main" id="{C1EF8FD9-04BE-D14F-9DE3-75F4966BFF0C}"/>
              </a:ext>
            </a:extLst>
          </p:cNvPr>
          <p:cNvSpPr/>
          <p:nvPr/>
        </p:nvSpPr>
        <p:spPr>
          <a:xfrm rot="16200000">
            <a:off x="1908899" y="2214295"/>
            <a:ext cx="192524" cy="309966"/>
          </a:xfrm>
          <a:prstGeom prst="downArrow">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a:solidFill>
                <a:srgbClr val="FFFFFF"/>
              </a:solidFill>
              <a:latin typeface="Helvetica Light"/>
              <a:ea typeface="Helvetica Light"/>
              <a:cs typeface="Helvetica Light"/>
              <a:sym typeface="Helvetica Light"/>
            </a:endParaRPr>
          </a:p>
        </p:txBody>
      </p:sp>
      <p:sp>
        <p:nvSpPr>
          <p:cNvPr id="15" name="TextBox 14">
            <a:extLst>
              <a:ext uri="{FF2B5EF4-FFF2-40B4-BE49-F238E27FC236}">
                <a16:creationId xmlns:a16="http://schemas.microsoft.com/office/drawing/2014/main" id="{7E74AEBB-01D3-AB43-8BF7-C2E171A637CD}"/>
              </a:ext>
            </a:extLst>
          </p:cNvPr>
          <p:cNvSpPr txBox="1"/>
          <p:nvPr/>
        </p:nvSpPr>
        <p:spPr>
          <a:xfrm>
            <a:off x="3901423" y="1884540"/>
            <a:ext cx="1115770" cy="962940"/>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650" dirty="0">
                <a:solidFill>
                  <a:srgbClr val="FFFFFF"/>
                </a:solidFill>
                <a:latin typeface="Helvetica Light"/>
                <a:ea typeface="Helvetica Light"/>
                <a:cs typeface="Helvetica Light"/>
                <a:sym typeface="Helvetica Light"/>
              </a:rPr>
              <a:t>Deploy</a:t>
            </a:r>
          </a:p>
          <a:p>
            <a:pPr defTabSz="308074" hangingPunct="0"/>
            <a:endParaRPr lang="en-FR" sz="1875" dirty="0">
              <a:solidFill>
                <a:srgbClr val="FFFFFF"/>
              </a:solidFill>
              <a:latin typeface="Helvetica Light"/>
              <a:ea typeface="Helvetica Light"/>
              <a:cs typeface="Helvetica Light"/>
              <a:sym typeface="Helvetica Light"/>
            </a:endParaRPr>
          </a:p>
          <a:p>
            <a:pPr defTabSz="308074" hangingPunct="0"/>
            <a:endParaRPr lang="en-FR" sz="506" dirty="0"/>
          </a:p>
          <a:p>
            <a:pPr defTabSz="308074" hangingPunct="0"/>
            <a:endParaRPr lang="en-FR" sz="1875" dirty="0">
              <a:solidFill>
                <a:srgbClr val="FFFFFF"/>
              </a:solidFill>
              <a:latin typeface="Helvetica Light"/>
              <a:ea typeface="Helvetica Light"/>
              <a:cs typeface="Helvetica Light"/>
              <a:sym typeface="Helvetica Light"/>
            </a:endParaRPr>
          </a:p>
        </p:txBody>
      </p:sp>
      <p:sp>
        <p:nvSpPr>
          <p:cNvPr id="16" name="Down Arrow 15">
            <a:extLst>
              <a:ext uri="{FF2B5EF4-FFF2-40B4-BE49-F238E27FC236}">
                <a16:creationId xmlns:a16="http://schemas.microsoft.com/office/drawing/2014/main" id="{061EDE58-8369-6142-801D-FA122C7D8324}"/>
              </a:ext>
            </a:extLst>
          </p:cNvPr>
          <p:cNvSpPr/>
          <p:nvPr/>
        </p:nvSpPr>
        <p:spPr>
          <a:xfrm rot="16200000">
            <a:off x="3544997" y="2214295"/>
            <a:ext cx="192524" cy="309966"/>
          </a:xfrm>
          <a:prstGeom prst="downArrow">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a:solidFill>
                <a:srgbClr val="FFFFFF"/>
              </a:solidFill>
              <a:latin typeface="Helvetica Light"/>
              <a:ea typeface="Helvetica Light"/>
              <a:cs typeface="Helvetica Light"/>
              <a:sym typeface="Helvetica Light"/>
            </a:endParaRPr>
          </a:p>
        </p:txBody>
      </p:sp>
      <p:cxnSp>
        <p:nvCxnSpPr>
          <p:cNvPr id="17" name="Straight Connector 16">
            <a:extLst>
              <a:ext uri="{FF2B5EF4-FFF2-40B4-BE49-F238E27FC236}">
                <a16:creationId xmlns:a16="http://schemas.microsoft.com/office/drawing/2014/main" id="{007927DD-23BF-BB4B-80A1-B9D8211F25CC}"/>
              </a:ext>
            </a:extLst>
          </p:cNvPr>
          <p:cNvCxnSpPr>
            <a:stCxn id="4" idx="2"/>
          </p:cNvCxnSpPr>
          <p:nvPr/>
        </p:nvCxnSpPr>
        <p:spPr>
          <a:xfrm>
            <a:off x="-2075450" y="2847481"/>
            <a:ext cx="3291894" cy="454360"/>
          </a:xfrm>
          <a:prstGeom prst="line">
            <a:avLst/>
          </a:prstGeom>
          <a:noFill/>
          <a:ln w="254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2FFF377A-D3E2-3343-9E1D-51A857BFB35B}"/>
              </a:ext>
            </a:extLst>
          </p:cNvPr>
          <p:cNvCxnSpPr>
            <a:cxnSpLocks/>
            <a:stCxn id="9" idx="2"/>
          </p:cNvCxnSpPr>
          <p:nvPr/>
        </p:nvCxnSpPr>
        <p:spPr>
          <a:xfrm>
            <a:off x="-448987" y="2847481"/>
            <a:ext cx="1665431" cy="454360"/>
          </a:xfrm>
          <a:prstGeom prst="line">
            <a:avLst/>
          </a:prstGeom>
          <a:noFill/>
          <a:ln w="254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8B8AA6EB-2566-3043-A82B-D8858DE333A7}"/>
              </a:ext>
            </a:extLst>
          </p:cNvPr>
          <p:cNvCxnSpPr>
            <a:cxnSpLocks/>
            <a:endCxn id="5" idx="1"/>
          </p:cNvCxnSpPr>
          <p:nvPr/>
        </p:nvCxnSpPr>
        <p:spPr>
          <a:xfrm>
            <a:off x="1142150" y="2952829"/>
            <a:ext cx="0" cy="349012"/>
          </a:xfrm>
          <a:prstGeom prst="line">
            <a:avLst/>
          </a:prstGeom>
          <a:noFill/>
          <a:ln w="254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DF11BCCD-8009-5943-AFCA-5E54826C9757}"/>
              </a:ext>
            </a:extLst>
          </p:cNvPr>
          <p:cNvCxnSpPr>
            <a:cxnSpLocks/>
            <a:stCxn id="13" idx="2"/>
            <a:endCxn id="5" idx="1"/>
          </p:cNvCxnSpPr>
          <p:nvPr/>
        </p:nvCxnSpPr>
        <p:spPr>
          <a:xfrm flipH="1">
            <a:off x="1142150" y="2847480"/>
            <a:ext cx="1681060" cy="454361"/>
          </a:xfrm>
          <a:prstGeom prst="line">
            <a:avLst/>
          </a:prstGeom>
          <a:noFill/>
          <a:ln w="254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D68EF271-51DD-4546-A6CE-14046401BAB1}"/>
              </a:ext>
            </a:extLst>
          </p:cNvPr>
          <p:cNvCxnSpPr>
            <a:cxnSpLocks/>
            <a:stCxn id="15" idx="2"/>
            <a:endCxn id="5" idx="1"/>
          </p:cNvCxnSpPr>
          <p:nvPr/>
        </p:nvCxnSpPr>
        <p:spPr>
          <a:xfrm flipH="1">
            <a:off x="1142150" y="2847480"/>
            <a:ext cx="3317158" cy="454361"/>
          </a:xfrm>
          <a:prstGeom prst="line">
            <a:avLst/>
          </a:prstGeom>
          <a:noFill/>
          <a:ln w="25400" cap="flat">
            <a:solidFill>
              <a:srgbClr val="0070C0"/>
            </a:solidFill>
            <a:prstDash val="solid"/>
            <a:miter lim="400000"/>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CA5023B9-3730-8B4C-86B4-201E0C7B59AA}"/>
              </a:ext>
            </a:extLst>
          </p:cNvPr>
          <p:cNvSpPr txBox="1"/>
          <p:nvPr/>
        </p:nvSpPr>
        <p:spPr>
          <a:xfrm>
            <a:off x="-4212295" y="1878769"/>
            <a:ext cx="1115770" cy="939857"/>
          </a:xfrm>
          <a:prstGeom prst="rect">
            <a:avLst/>
          </a:prstGeom>
          <a:solidFill>
            <a:srgbClr val="FF0000"/>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dirty="0">
                <a:solidFill>
                  <a:srgbClr val="FFFFFF"/>
                </a:solidFill>
                <a:latin typeface="Helvetica Light"/>
                <a:ea typeface="Helvetica Light"/>
                <a:cs typeface="Helvetica Light"/>
                <a:sym typeface="Helvetica Light"/>
              </a:rPr>
              <a:t>Tekton Trigger</a:t>
            </a:r>
          </a:p>
          <a:p>
            <a:pPr defTabSz="308074" hangingPunct="0"/>
            <a:r>
              <a:rPr lang="en-GB" sz="506" dirty="0"/>
              <a:t>T</a:t>
            </a:r>
            <a:r>
              <a:rPr lang="en-FR" sz="506" dirty="0"/>
              <a:t>o </a:t>
            </a:r>
            <a:r>
              <a:rPr lang="en-FR" sz="1500" dirty="0"/>
              <a:t>PipelineRun</a:t>
            </a:r>
            <a:endParaRPr lang="en-FR" sz="506" dirty="0"/>
          </a:p>
        </p:txBody>
      </p:sp>
      <p:sp>
        <p:nvSpPr>
          <p:cNvPr id="23" name="Down Arrow 22">
            <a:extLst>
              <a:ext uri="{FF2B5EF4-FFF2-40B4-BE49-F238E27FC236}">
                <a16:creationId xmlns:a16="http://schemas.microsoft.com/office/drawing/2014/main" id="{CB0E3363-C46E-1B4A-9573-374DD0ED61C1}"/>
              </a:ext>
            </a:extLst>
          </p:cNvPr>
          <p:cNvSpPr/>
          <p:nvPr/>
        </p:nvSpPr>
        <p:spPr>
          <a:xfrm rot="16200000">
            <a:off x="-2922121" y="2196982"/>
            <a:ext cx="192524" cy="309966"/>
          </a:xfrm>
          <a:prstGeom prst="downArrow">
            <a:avLst/>
          </a:prstGeom>
          <a:solidFill>
            <a:srgbClr val="FF0000"/>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a:solidFill>
                <a:srgbClr val="FFFFFF"/>
              </a:solidFill>
              <a:latin typeface="Helvetica Light"/>
              <a:ea typeface="Helvetica Light"/>
              <a:cs typeface="Helvetica Light"/>
              <a:sym typeface="Helvetica Light"/>
            </a:endParaRPr>
          </a:p>
        </p:txBody>
      </p:sp>
      <p:sp>
        <p:nvSpPr>
          <p:cNvPr id="24" name="TextBox 23">
            <a:extLst>
              <a:ext uri="{FF2B5EF4-FFF2-40B4-BE49-F238E27FC236}">
                <a16:creationId xmlns:a16="http://schemas.microsoft.com/office/drawing/2014/main" id="{42C478E7-9B38-3347-95BE-3B68E6B46E70}"/>
              </a:ext>
            </a:extLst>
          </p:cNvPr>
          <p:cNvSpPr txBox="1"/>
          <p:nvPr/>
        </p:nvSpPr>
        <p:spPr>
          <a:xfrm>
            <a:off x="-3257705" y="1298161"/>
            <a:ext cx="624770" cy="2156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hangingPunct="0"/>
            <a:r>
              <a:rPr lang="en-FR" sz="1050" dirty="0">
                <a:solidFill>
                  <a:srgbClr val="FF0000"/>
                </a:solidFill>
                <a:latin typeface="Helvetica Light"/>
                <a:ea typeface="Helvetica Light"/>
                <a:cs typeface="Helvetica Light"/>
                <a:sym typeface="Helvetica Light"/>
              </a:rPr>
              <a:t>Webhook</a:t>
            </a:r>
          </a:p>
        </p:txBody>
      </p:sp>
      <p:sp>
        <p:nvSpPr>
          <p:cNvPr id="25" name="TextBox 24">
            <a:extLst>
              <a:ext uri="{FF2B5EF4-FFF2-40B4-BE49-F238E27FC236}">
                <a16:creationId xmlns:a16="http://schemas.microsoft.com/office/drawing/2014/main" id="{B9BE47FC-8557-204C-BE09-A2CFDA884EE3}"/>
              </a:ext>
            </a:extLst>
          </p:cNvPr>
          <p:cNvSpPr txBox="1"/>
          <p:nvPr/>
        </p:nvSpPr>
        <p:spPr>
          <a:xfrm>
            <a:off x="-2990290" y="828870"/>
            <a:ext cx="849191" cy="192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hangingPunct="0"/>
            <a:r>
              <a:rPr lang="en-FR" sz="900" dirty="0">
                <a:solidFill>
                  <a:srgbClr val="FFFFFF"/>
                </a:solidFill>
                <a:latin typeface="Helvetica Light"/>
                <a:ea typeface="Helvetica Light"/>
                <a:cs typeface="Helvetica Light"/>
                <a:sym typeface="Helvetica Light"/>
              </a:rPr>
              <a:t>Security : token</a:t>
            </a:r>
          </a:p>
        </p:txBody>
      </p:sp>
      <p:sp>
        <p:nvSpPr>
          <p:cNvPr id="27" name="Down Arrow 26">
            <a:extLst>
              <a:ext uri="{FF2B5EF4-FFF2-40B4-BE49-F238E27FC236}">
                <a16:creationId xmlns:a16="http://schemas.microsoft.com/office/drawing/2014/main" id="{6BFBE645-D5E7-C442-AB18-F429DEFA67AC}"/>
              </a:ext>
            </a:extLst>
          </p:cNvPr>
          <p:cNvSpPr/>
          <p:nvPr/>
        </p:nvSpPr>
        <p:spPr>
          <a:xfrm rot="16200000">
            <a:off x="5181096" y="2214295"/>
            <a:ext cx="192524" cy="309966"/>
          </a:xfrm>
          <a:prstGeom prst="downArrow">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a:solidFill>
                <a:srgbClr val="FFFFFF"/>
              </a:solidFill>
              <a:latin typeface="Helvetica Light"/>
              <a:ea typeface="Helvetica Light"/>
              <a:cs typeface="Helvetica Light"/>
              <a:sym typeface="Helvetica Light"/>
            </a:endParaRPr>
          </a:p>
        </p:txBody>
      </p:sp>
      <p:sp>
        <p:nvSpPr>
          <p:cNvPr id="28" name="Down Arrow 27">
            <a:extLst>
              <a:ext uri="{FF2B5EF4-FFF2-40B4-BE49-F238E27FC236}">
                <a16:creationId xmlns:a16="http://schemas.microsoft.com/office/drawing/2014/main" id="{8E5F9F62-BA38-834E-9520-568E0EB42951}"/>
              </a:ext>
            </a:extLst>
          </p:cNvPr>
          <p:cNvSpPr/>
          <p:nvPr/>
        </p:nvSpPr>
        <p:spPr>
          <a:xfrm rot="16200000">
            <a:off x="6829949" y="2214295"/>
            <a:ext cx="192524" cy="309966"/>
          </a:xfrm>
          <a:prstGeom prst="downArrow">
            <a:avLst/>
          </a:prstGeom>
          <a:solidFill>
            <a:srgbClr val="FF0000"/>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a:solidFill>
                <a:srgbClr val="FFFFFF"/>
              </a:solidFill>
              <a:latin typeface="Helvetica Light"/>
              <a:ea typeface="Helvetica Light"/>
              <a:cs typeface="Helvetica Light"/>
              <a:sym typeface="Helvetica Light"/>
            </a:endParaRPr>
          </a:p>
        </p:txBody>
      </p:sp>
      <p:sp>
        <p:nvSpPr>
          <p:cNvPr id="29" name="TextBox 28">
            <a:extLst>
              <a:ext uri="{FF2B5EF4-FFF2-40B4-BE49-F238E27FC236}">
                <a16:creationId xmlns:a16="http://schemas.microsoft.com/office/drawing/2014/main" id="{40550780-CD83-6647-90A6-6D1DC152EF67}"/>
              </a:ext>
            </a:extLst>
          </p:cNvPr>
          <p:cNvSpPr txBox="1"/>
          <p:nvPr/>
        </p:nvSpPr>
        <p:spPr>
          <a:xfrm>
            <a:off x="7207839" y="1989890"/>
            <a:ext cx="1115770" cy="752241"/>
          </a:xfrm>
          <a:prstGeom prst="rect">
            <a:avLst/>
          </a:prstGeom>
          <a:solidFill>
            <a:srgbClr val="FF0000"/>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650" dirty="0"/>
              <a:t>ArgoCD</a:t>
            </a:r>
            <a:endParaRPr lang="en-FR" sz="1875" dirty="0">
              <a:solidFill>
                <a:srgbClr val="FFFFFF"/>
              </a:solidFill>
              <a:latin typeface="Helvetica Light"/>
              <a:ea typeface="Helvetica Light"/>
              <a:cs typeface="Helvetica Light"/>
              <a:sym typeface="Helvetica Light"/>
            </a:endParaRPr>
          </a:p>
          <a:p>
            <a:pPr defTabSz="308074" hangingPunct="0"/>
            <a:endParaRPr lang="en-FR" sz="506" dirty="0"/>
          </a:p>
          <a:p>
            <a:pPr defTabSz="308074" hangingPunct="0"/>
            <a:endParaRPr lang="en-FR" sz="506" dirty="0"/>
          </a:p>
          <a:p>
            <a:pPr defTabSz="308074" hangingPunct="0"/>
            <a:endParaRPr lang="en-FR" sz="1875" dirty="0">
              <a:solidFill>
                <a:srgbClr val="FFFFFF"/>
              </a:solidFill>
              <a:latin typeface="Helvetica Light"/>
              <a:ea typeface="Helvetica Light"/>
              <a:cs typeface="Helvetica Light"/>
              <a:sym typeface="Helvetica Light"/>
            </a:endParaRPr>
          </a:p>
        </p:txBody>
      </p:sp>
      <p:sp>
        <p:nvSpPr>
          <p:cNvPr id="30" name="TextBox 29">
            <a:extLst>
              <a:ext uri="{FF2B5EF4-FFF2-40B4-BE49-F238E27FC236}">
                <a16:creationId xmlns:a16="http://schemas.microsoft.com/office/drawing/2014/main" id="{E1D45866-A439-DE4E-977C-03CA5BE9C1D8}"/>
              </a:ext>
            </a:extLst>
          </p:cNvPr>
          <p:cNvSpPr txBox="1"/>
          <p:nvPr/>
        </p:nvSpPr>
        <p:spPr>
          <a:xfrm>
            <a:off x="5554631" y="1905694"/>
            <a:ext cx="1115770" cy="928315"/>
          </a:xfrm>
          <a:prstGeom prst="rect">
            <a:avLst/>
          </a:prstGeom>
          <a:solidFill>
            <a:schemeClr val="accent2"/>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650" dirty="0">
                <a:solidFill>
                  <a:srgbClr val="FFFFFF"/>
                </a:solidFill>
                <a:latin typeface="Helvetica Light"/>
                <a:ea typeface="Helvetica Light"/>
                <a:cs typeface="Helvetica Light"/>
                <a:sym typeface="Helvetica Light"/>
              </a:rPr>
              <a:t>Prep</a:t>
            </a:r>
          </a:p>
          <a:p>
            <a:pPr defTabSz="308074" hangingPunct="0"/>
            <a:r>
              <a:rPr lang="en-FR" sz="1650" dirty="0"/>
              <a:t>GitOps</a:t>
            </a:r>
          </a:p>
          <a:p>
            <a:pPr defTabSz="308074" hangingPunct="0"/>
            <a:endParaRPr lang="en-FR" sz="506" dirty="0"/>
          </a:p>
          <a:p>
            <a:pPr defTabSz="308074" hangingPunct="0"/>
            <a:endParaRPr lang="en-FR" sz="1875" dirty="0">
              <a:solidFill>
                <a:srgbClr val="FFFFFF"/>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2057614089"/>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B06BC4-00C0-9D48-96C1-8D78575D977A}"/>
              </a:ext>
            </a:extLst>
          </p:cNvPr>
          <p:cNvSpPr>
            <a:spLocks noGrp="1"/>
          </p:cNvSpPr>
          <p:nvPr>
            <p:ph type="title"/>
          </p:nvPr>
        </p:nvSpPr>
        <p:spPr/>
        <p:txBody>
          <a:bodyPr/>
          <a:lstStyle/>
          <a:p>
            <a:endParaRPr lang="en-FR"/>
          </a:p>
        </p:txBody>
      </p:sp>
      <p:pic>
        <p:nvPicPr>
          <p:cNvPr id="5" name="Picture 4">
            <a:extLst>
              <a:ext uri="{FF2B5EF4-FFF2-40B4-BE49-F238E27FC236}">
                <a16:creationId xmlns:a16="http://schemas.microsoft.com/office/drawing/2014/main" id="{FA62B017-343B-774B-9412-5963E6762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980" y="1273493"/>
            <a:ext cx="6096000" cy="2777688"/>
          </a:xfrm>
          <a:prstGeom prst="rect">
            <a:avLst/>
          </a:prstGeom>
        </p:spPr>
      </p:pic>
    </p:spTree>
    <p:extLst>
      <p:ext uri="{BB962C8B-B14F-4D97-AF65-F5344CB8AC3E}">
        <p14:creationId xmlns:p14="http://schemas.microsoft.com/office/powerpoint/2010/main" val="277856790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B9611D-8933-EF43-B9D9-5351CE705EF9}"/>
              </a:ext>
            </a:extLst>
          </p:cNvPr>
          <p:cNvSpPr>
            <a:spLocks noGrp="1"/>
          </p:cNvSpPr>
          <p:nvPr>
            <p:ph type="title"/>
          </p:nvPr>
        </p:nvSpPr>
        <p:spPr/>
        <p:txBody>
          <a:bodyPr/>
          <a:lstStyle/>
          <a:p>
            <a:endParaRPr lang="en-FR"/>
          </a:p>
        </p:txBody>
      </p:sp>
      <p:pic>
        <p:nvPicPr>
          <p:cNvPr id="5" name="Picture 4">
            <a:extLst>
              <a:ext uri="{FF2B5EF4-FFF2-40B4-BE49-F238E27FC236}">
                <a16:creationId xmlns:a16="http://schemas.microsoft.com/office/drawing/2014/main" id="{7E0A7C8F-D288-8D47-8580-E30FB99B61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273" y="681733"/>
            <a:ext cx="6096000" cy="3256567"/>
          </a:xfrm>
          <a:prstGeom prst="rect">
            <a:avLst/>
          </a:prstGeom>
        </p:spPr>
      </p:pic>
    </p:spTree>
    <p:extLst>
      <p:ext uri="{BB962C8B-B14F-4D97-AF65-F5344CB8AC3E}">
        <p14:creationId xmlns:p14="http://schemas.microsoft.com/office/powerpoint/2010/main" val="417149468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1C31-DAAD-CD4F-83EB-11B2137FE104}"/>
              </a:ext>
            </a:extLst>
          </p:cNvPr>
          <p:cNvSpPr>
            <a:spLocks noGrp="1"/>
          </p:cNvSpPr>
          <p:nvPr>
            <p:ph type="title"/>
          </p:nvPr>
        </p:nvSpPr>
        <p:spPr/>
        <p:txBody>
          <a:bodyPr/>
          <a:lstStyle/>
          <a:p>
            <a:r>
              <a:rPr lang="en-FR" dirty="0"/>
              <a:t>Tekton Security</a:t>
            </a:r>
          </a:p>
        </p:txBody>
      </p:sp>
      <p:sp>
        <p:nvSpPr>
          <p:cNvPr id="4" name="TextBox 3">
            <a:extLst>
              <a:ext uri="{FF2B5EF4-FFF2-40B4-BE49-F238E27FC236}">
                <a16:creationId xmlns:a16="http://schemas.microsoft.com/office/drawing/2014/main" id="{05B83238-C684-AB40-B53B-F8C91DBCF053}"/>
              </a:ext>
            </a:extLst>
          </p:cNvPr>
          <p:cNvSpPr txBox="1"/>
          <p:nvPr/>
        </p:nvSpPr>
        <p:spPr>
          <a:xfrm>
            <a:off x="2265146" y="2035756"/>
            <a:ext cx="1983789" cy="1789635"/>
          </a:xfrm>
          <a:prstGeom prst="rect">
            <a:avLst/>
          </a:prstGeom>
          <a:noFill/>
        </p:spPr>
        <p:txBody>
          <a:bodyPr wrap="square" rtlCol="0">
            <a:noAutofit/>
          </a:bodyPr>
          <a:lstStyle/>
          <a:p>
            <a:pPr marL="214313" indent="-214313" defTabSz="342900">
              <a:buClr>
                <a:srgbClr val="ACD433"/>
              </a:buClr>
              <a:buSzPct val="80000"/>
              <a:buFont typeface="Arial" panose="020B0604020202020204" pitchFamily="34" charset="0"/>
              <a:buChar char="•"/>
              <a:defRPr/>
            </a:pPr>
            <a:r>
              <a:rPr lang="en-US" sz="1200" dirty="0">
                <a:latin typeface="IBM Plex Sans"/>
              </a:rPr>
              <a:t>Hermetic Builds</a:t>
            </a:r>
          </a:p>
          <a:p>
            <a:pPr marL="214313" indent="-214313" defTabSz="342900">
              <a:buClr>
                <a:srgbClr val="ACD433"/>
              </a:buClr>
              <a:buSzPct val="80000"/>
              <a:buFont typeface="Arial" panose="020B0604020202020204" pitchFamily="34" charset="0"/>
              <a:buChar char="•"/>
              <a:defRPr/>
            </a:pPr>
            <a:endParaRPr lang="en-US" sz="675" dirty="0">
              <a:latin typeface="IBM Plex Sans"/>
            </a:endParaRPr>
          </a:p>
          <a:p>
            <a:pPr marL="214313" indent="-214313" defTabSz="342900">
              <a:buClr>
                <a:srgbClr val="ACD433"/>
              </a:buClr>
              <a:buSzPct val="80000"/>
              <a:buFont typeface="Arial" panose="020B0604020202020204" pitchFamily="34" charset="0"/>
              <a:buChar char="•"/>
              <a:defRPr/>
            </a:pPr>
            <a:r>
              <a:rPr lang="en-US" sz="1200" dirty="0">
                <a:latin typeface="IBM Plex Sans"/>
              </a:rPr>
              <a:t>Signing and Provenance through Tekton Chains</a:t>
            </a:r>
          </a:p>
          <a:p>
            <a:pPr marL="214313" indent="-214313" defTabSz="342900">
              <a:buClr>
                <a:srgbClr val="ACD433"/>
              </a:buClr>
              <a:buSzPct val="80000"/>
              <a:buFont typeface="Arial" panose="020B0604020202020204" pitchFamily="34" charset="0"/>
              <a:buChar char="•"/>
              <a:defRPr/>
            </a:pPr>
            <a:r>
              <a:rPr lang="en-US" sz="1200" dirty="0">
                <a:latin typeface="IBM Plex Sans"/>
              </a:rPr>
              <a:t>Signed Releases (WIP)</a:t>
            </a:r>
          </a:p>
          <a:p>
            <a:pPr marL="214313" indent="-214313" defTabSz="342900">
              <a:buClr>
                <a:srgbClr val="ACD433"/>
              </a:buClr>
              <a:buSzPct val="80000"/>
              <a:buFont typeface="Arial" panose="020B0604020202020204" pitchFamily="34" charset="0"/>
              <a:buChar char="•"/>
              <a:defRPr/>
            </a:pPr>
            <a:endParaRPr lang="en-US" dirty="0">
              <a:latin typeface="IBM Plex Sans"/>
            </a:endParaRPr>
          </a:p>
          <a:p>
            <a:pPr marL="214313" indent="-214313" defTabSz="342900">
              <a:buClr>
                <a:srgbClr val="ACD433"/>
              </a:buClr>
              <a:buSzPct val="80000"/>
              <a:buFont typeface="Arial" panose="020B0604020202020204" pitchFamily="34" charset="0"/>
              <a:buChar char="•"/>
              <a:defRPr/>
            </a:pPr>
            <a:endParaRPr lang="en-US" dirty="0">
              <a:latin typeface="IBM Plex Sans"/>
            </a:endParaRPr>
          </a:p>
        </p:txBody>
      </p:sp>
      <p:sp>
        <p:nvSpPr>
          <p:cNvPr id="5" name="TextBox 4">
            <a:extLst>
              <a:ext uri="{FF2B5EF4-FFF2-40B4-BE49-F238E27FC236}">
                <a16:creationId xmlns:a16="http://schemas.microsoft.com/office/drawing/2014/main" id="{1BAA239E-2B4D-3043-A838-2E3ADEFAA0C4}"/>
              </a:ext>
            </a:extLst>
          </p:cNvPr>
          <p:cNvSpPr txBox="1"/>
          <p:nvPr/>
        </p:nvSpPr>
        <p:spPr>
          <a:xfrm>
            <a:off x="4403576" y="2035755"/>
            <a:ext cx="1983789" cy="1789635"/>
          </a:xfrm>
          <a:prstGeom prst="rect">
            <a:avLst/>
          </a:prstGeom>
          <a:noFill/>
        </p:spPr>
        <p:txBody>
          <a:bodyPr wrap="square" rtlCol="0">
            <a:noAutofit/>
          </a:bodyPr>
          <a:lstStyle/>
          <a:p>
            <a:pPr marL="171450" indent="-171450" defTabSz="342900" fontAlgn="base">
              <a:buFont typeface="Arial" panose="020B0604020202020204" pitchFamily="34" charset="0"/>
              <a:buChar char="•"/>
              <a:defRPr/>
            </a:pPr>
            <a:r>
              <a:rPr lang="en-GB" sz="1200" dirty="0">
                <a:latin typeface="IBM Plex Sans"/>
              </a:rPr>
              <a:t>Tekton Vulnerability Management Team</a:t>
            </a:r>
          </a:p>
          <a:p>
            <a:pPr marL="171450" indent="-171450" defTabSz="342900" fontAlgn="base">
              <a:buFont typeface="Arial" panose="020B0604020202020204" pitchFamily="34" charset="0"/>
              <a:buChar char="•"/>
              <a:defRPr/>
            </a:pPr>
            <a:r>
              <a:rPr lang="en-GB" sz="1200" dirty="0">
                <a:latin typeface="IBM Plex Sans"/>
              </a:rPr>
              <a:t>90 days disclosure timeline</a:t>
            </a:r>
          </a:p>
          <a:p>
            <a:pPr marL="171450" indent="-171450" defTabSz="342900" fontAlgn="base">
              <a:buFont typeface="Arial" panose="020B0604020202020204" pitchFamily="34" charset="0"/>
              <a:buChar char="•"/>
              <a:defRPr/>
            </a:pPr>
            <a:endParaRPr lang="en-GB" sz="1200" dirty="0">
              <a:latin typeface="IBM Plex Sans"/>
            </a:endParaRPr>
          </a:p>
          <a:p>
            <a:pPr marL="171450" indent="-171450" defTabSz="342900" fontAlgn="base">
              <a:buFont typeface="Arial" panose="020B0604020202020204" pitchFamily="34" charset="0"/>
              <a:buChar char="•"/>
              <a:defRPr/>
            </a:pPr>
            <a:r>
              <a:rPr lang="en-GB" sz="1200" dirty="0">
                <a:latin typeface="IBM Plex Sans"/>
              </a:rPr>
              <a:t>Code security audit in progress – issues to be addressed before v1</a:t>
            </a:r>
          </a:p>
        </p:txBody>
      </p:sp>
      <p:pic>
        <p:nvPicPr>
          <p:cNvPr id="6" name="Picture 9">
            <a:extLst>
              <a:ext uri="{FF2B5EF4-FFF2-40B4-BE49-F238E27FC236}">
                <a16:creationId xmlns:a16="http://schemas.microsoft.com/office/drawing/2014/main" id="{FAB64B4B-DE31-B845-88BA-B6CC86B04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585" y="3034187"/>
            <a:ext cx="524911" cy="65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63954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6319-DCFD-3E47-A72B-8773C38356E4}"/>
              </a:ext>
            </a:extLst>
          </p:cNvPr>
          <p:cNvSpPr>
            <a:spLocks noGrp="1"/>
          </p:cNvSpPr>
          <p:nvPr>
            <p:ph type="title"/>
          </p:nvPr>
        </p:nvSpPr>
        <p:spPr/>
        <p:txBody>
          <a:bodyPr/>
          <a:lstStyle/>
          <a:p>
            <a:endParaRPr lang="en-FR"/>
          </a:p>
        </p:txBody>
      </p:sp>
      <p:pic>
        <p:nvPicPr>
          <p:cNvPr id="4" name="Picture 3">
            <a:extLst>
              <a:ext uri="{FF2B5EF4-FFF2-40B4-BE49-F238E27FC236}">
                <a16:creationId xmlns:a16="http://schemas.microsoft.com/office/drawing/2014/main" id="{E1CDB7CC-7352-874C-8345-F1C69C0318AB}"/>
              </a:ext>
            </a:extLst>
          </p:cNvPr>
          <p:cNvPicPr>
            <a:picLocks noChangeAspect="1"/>
          </p:cNvPicPr>
          <p:nvPr/>
        </p:nvPicPr>
        <p:blipFill>
          <a:blip r:embed="rId2"/>
          <a:stretch>
            <a:fillRect/>
          </a:stretch>
        </p:blipFill>
        <p:spPr>
          <a:xfrm>
            <a:off x="119062" y="1128063"/>
            <a:ext cx="4452938" cy="3843338"/>
          </a:xfrm>
          <a:prstGeom prst="rect">
            <a:avLst/>
          </a:prstGeom>
        </p:spPr>
      </p:pic>
      <p:pic>
        <p:nvPicPr>
          <p:cNvPr id="5" name="Picture 4">
            <a:extLst>
              <a:ext uri="{FF2B5EF4-FFF2-40B4-BE49-F238E27FC236}">
                <a16:creationId xmlns:a16="http://schemas.microsoft.com/office/drawing/2014/main" id="{29ADA7ED-6654-3846-AFF4-F5DF450D5226}"/>
              </a:ext>
            </a:extLst>
          </p:cNvPr>
          <p:cNvPicPr>
            <a:picLocks noChangeAspect="1"/>
          </p:cNvPicPr>
          <p:nvPr/>
        </p:nvPicPr>
        <p:blipFill>
          <a:blip r:embed="rId3"/>
          <a:stretch>
            <a:fillRect/>
          </a:stretch>
        </p:blipFill>
        <p:spPr>
          <a:xfrm>
            <a:off x="4633912" y="1440007"/>
            <a:ext cx="4510088" cy="3219450"/>
          </a:xfrm>
          <a:prstGeom prst="rect">
            <a:avLst/>
          </a:prstGeom>
        </p:spPr>
      </p:pic>
    </p:spTree>
    <p:extLst>
      <p:ext uri="{BB962C8B-B14F-4D97-AF65-F5344CB8AC3E}">
        <p14:creationId xmlns:p14="http://schemas.microsoft.com/office/powerpoint/2010/main" val="95011210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DD941-CD74-D247-A8CE-81A010494DB6}"/>
              </a:ext>
            </a:extLst>
          </p:cNvPr>
          <p:cNvSpPr>
            <a:spLocks noGrp="1"/>
          </p:cNvSpPr>
          <p:nvPr>
            <p:ph type="title"/>
          </p:nvPr>
        </p:nvSpPr>
        <p:spPr/>
        <p:txBody>
          <a:bodyPr/>
          <a:lstStyle/>
          <a:p>
            <a:r>
              <a:rPr lang="en-FR" dirty="0"/>
              <a:t>Which Tekton</a:t>
            </a:r>
          </a:p>
        </p:txBody>
      </p:sp>
      <p:pic>
        <p:nvPicPr>
          <p:cNvPr id="4" name="Picture 3">
            <a:extLst>
              <a:ext uri="{FF2B5EF4-FFF2-40B4-BE49-F238E27FC236}">
                <a16:creationId xmlns:a16="http://schemas.microsoft.com/office/drawing/2014/main" id="{33DF71F6-8462-794B-918C-DC776FF822D7}"/>
              </a:ext>
            </a:extLst>
          </p:cNvPr>
          <p:cNvPicPr>
            <a:picLocks noChangeAspect="1"/>
          </p:cNvPicPr>
          <p:nvPr/>
        </p:nvPicPr>
        <p:blipFill>
          <a:blip r:embed="rId3"/>
          <a:stretch>
            <a:fillRect/>
          </a:stretch>
        </p:blipFill>
        <p:spPr>
          <a:xfrm>
            <a:off x="336709" y="1606153"/>
            <a:ext cx="3718084" cy="2911559"/>
          </a:xfrm>
          <a:prstGeom prst="rect">
            <a:avLst/>
          </a:prstGeom>
        </p:spPr>
      </p:pic>
      <p:pic>
        <p:nvPicPr>
          <p:cNvPr id="5" name="Picture 4">
            <a:extLst>
              <a:ext uri="{FF2B5EF4-FFF2-40B4-BE49-F238E27FC236}">
                <a16:creationId xmlns:a16="http://schemas.microsoft.com/office/drawing/2014/main" id="{4C8B0994-9031-5143-95E5-6652C21FC351}"/>
              </a:ext>
            </a:extLst>
          </p:cNvPr>
          <p:cNvPicPr>
            <a:picLocks noChangeAspect="1"/>
          </p:cNvPicPr>
          <p:nvPr/>
        </p:nvPicPr>
        <p:blipFill>
          <a:blip r:embed="rId4"/>
          <a:stretch>
            <a:fillRect/>
          </a:stretch>
        </p:blipFill>
        <p:spPr>
          <a:xfrm>
            <a:off x="4300538" y="1330643"/>
            <a:ext cx="4437246" cy="3512820"/>
          </a:xfrm>
          <a:prstGeom prst="rect">
            <a:avLst/>
          </a:prstGeom>
        </p:spPr>
      </p:pic>
    </p:spTree>
    <p:extLst>
      <p:ext uri="{BB962C8B-B14F-4D97-AF65-F5344CB8AC3E}">
        <p14:creationId xmlns:p14="http://schemas.microsoft.com/office/powerpoint/2010/main" val="26775454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D4407-1E28-5B4A-A24E-38D36B85BD2E}"/>
              </a:ext>
            </a:extLst>
          </p:cNvPr>
          <p:cNvSpPr>
            <a:spLocks noGrp="1"/>
          </p:cNvSpPr>
          <p:nvPr>
            <p:ph type="title"/>
          </p:nvPr>
        </p:nvSpPr>
        <p:spPr/>
        <p:txBody>
          <a:bodyPr/>
          <a:lstStyle/>
          <a:p>
            <a:r>
              <a:rPr lang="en-FR" dirty="0"/>
              <a:t>Why Tekton</a:t>
            </a:r>
          </a:p>
        </p:txBody>
      </p:sp>
      <p:sp>
        <p:nvSpPr>
          <p:cNvPr id="3" name="Text Placeholder 2">
            <a:extLst>
              <a:ext uri="{FF2B5EF4-FFF2-40B4-BE49-F238E27FC236}">
                <a16:creationId xmlns:a16="http://schemas.microsoft.com/office/drawing/2014/main" id="{41B44E4A-2DA2-CC42-8407-710C5967EC12}"/>
              </a:ext>
            </a:extLst>
          </p:cNvPr>
          <p:cNvSpPr>
            <a:spLocks noGrp="1"/>
          </p:cNvSpPr>
          <p:nvPr>
            <p:ph type="body" idx="1"/>
          </p:nvPr>
        </p:nvSpPr>
        <p:spPr/>
        <p:txBody>
          <a:bodyPr/>
          <a:lstStyle/>
          <a:p>
            <a:pPr defTabSz="342900">
              <a:spcBef>
                <a:spcPts val="0"/>
              </a:spcBef>
              <a:buClr>
                <a:srgbClr val="ACD433"/>
              </a:buClr>
              <a:buSzPct val="80000"/>
              <a:defRPr/>
            </a:pPr>
            <a:r>
              <a:rPr lang="en-US" sz="3000" kern="1200" dirty="0">
                <a:solidFill>
                  <a:schemeClr val="tx1"/>
                </a:solidFill>
                <a:latin typeface="IBM Plex Sans"/>
              </a:rPr>
              <a:t>Cloud Native</a:t>
            </a:r>
          </a:p>
          <a:p>
            <a:pPr defTabSz="342900">
              <a:spcBef>
                <a:spcPts val="0"/>
              </a:spcBef>
              <a:buClr>
                <a:srgbClr val="ACD433"/>
              </a:buClr>
              <a:buSzPct val="80000"/>
              <a:defRPr/>
            </a:pPr>
            <a:r>
              <a:rPr lang="en-US" sz="3000" kern="1200" dirty="0">
                <a:solidFill>
                  <a:schemeClr val="tx1"/>
                </a:solidFill>
                <a:latin typeface="IBM Plex Sans"/>
              </a:rPr>
              <a:t>Scalable</a:t>
            </a:r>
          </a:p>
          <a:p>
            <a:pPr defTabSz="342900">
              <a:spcBef>
                <a:spcPts val="0"/>
              </a:spcBef>
              <a:buClr>
                <a:srgbClr val="ACD433"/>
              </a:buClr>
              <a:buSzPct val="80000"/>
              <a:defRPr/>
            </a:pPr>
            <a:r>
              <a:rPr lang="en-US" sz="3000" kern="1200" dirty="0">
                <a:solidFill>
                  <a:schemeClr val="tx1"/>
                </a:solidFill>
                <a:latin typeface="IBM Plex Sans"/>
              </a:rPr>
              <a:t>Small Footprint</a:t>
            </a:r>
          </a:p>
          <a:p>
            <a:pPr defTabSz="342900">
              <a:spcBef>
                <a:spcPts val="0"/>
              </a:spcBef>
              <a:buClr>
                <a:srgbClr val="ACD433"/>
              </a:buClr>
              <a:buSzPct val="80000"/>
              <a:defRPr/>
            </a:pPr>
            <a:endParaRPr lang="en-US" sz="900" kern="1200" dirty="0">
              <a:solidFill>
                <a:schemeClr val="tx1"/>
              </a:solidFill>
              <a:latin typeface="IBM Plex Sans"/>
            </a:endParaRPr>
          </a:p>
          <a:p>
            <a:pPr defTabSz="342900">
              <a:spcBef>
                <a:spcPts val="0"/>
              </a:spcBef>
              <a:buClr>
                <a:srgbClr val="ACD433"/>
              </a:buClr>
              <a:buSzPct val="80000"/>
              <a:defRPr/>
            </a:pPr>
            <a:r>
              <a:rPr lang="en-US" sz="3000" kern="1200" dirty="0">
                <a:solidFill>
                  <a:schemeClr val="tx1"/>
                </a:solidFill>
                <a:latin typeface="IBM Plex Sans"/>
              </a:rPr>
              <a:t>Key tenants:</a:t>
            </a:r>
          </a:p>
          <a:p>
            <a:pPr defTabSz="342900">
              <a:spcBef>
                <a:spcPts val="0"/>
              </a:spcBef>
              <a:buClr>
                <a:srgbClr val="ACD433"/>
              </a:buClr>
              <a:buSzPct val="80000"/>
              <a:defRPr/>
            </a:pPr>
            <a:endParaRPr lang="en-US" sz="900" kern="1200" dirty="0">
              <a:solidFill>
                <a:schemeClr val="tx1"/>
              </a:solidFill>
              <a:latin typeface="IBM Plex Sans"/>
            </a:endParaRPr>
          </a:p>
          <a:p>
            <a:pPr marL="214313" indent="-214313" defTabSz="342900">
              <a:spcBef>
                <a:spcPts val="0"/>
              </a:spcBef>
              <a:buClr>
                <a:srgbClr val="ACD433"/>
              </a:buClr>
              <a:buSzPct val="80000"/>
              <a:buFont typeface="Arial" panose="020B0604020202020204" pitchFamily="34" charset="0"/>
              <a:buChar char="•"/>
              <a:defRPr/>
            </a:pPr>
            <a:r>
              <a:rPr lang="en-US" sz="2700" kern="1200" dirty="0">
                <a:solidFill>
                  <a:schemeClr val="tx1"/>
                </a:solidFill>
                <a:latin typeface="IBM Plex Sans"/>
              </a:rPr>
              <a:t>Reusability</a:t>
            </a:r>
          </a:p>
          <a:p>
            <a:pPr marL="214313" indent="-214313" defTabSz="342900">
              <a:spcBef>
                <a:spcPts val="0"/>
              </a:spcBef>
              <a:buClr>
                <a:srgbClr val="ACD433"/>
              </a:buClr>
              <a:buSzPct val="80000"/>
              <a:buFont typeface="Arial" panose="020B0604020202020204" pitchFamily="34" charset="0"/>
              <a:buChar char="•"/>
              <a:defRPr/>
            </a:pPr>
            <a:r>
              <a:rPr lang="en-US" sz="2700" kern="1200" dirty="0">
                <a:solidFill>
                  <a:schemeClr val="tx1"/>
                </a:solidFill>
                <a:latin typeface="IBM Plex Sans"/>
              </a:rPr>
              <a:t>Flexibility</a:t>
            </a:r>
          </a:p>
          <a:p>
            <a:pPr marL="214313" indent="-214313" defTabSz="342900">
              <a:spcBef>
                <a:spcPts val="0"/>
              </a:spcBef>
              <a:buClr>
                <a:srgbClr val="ACD433"/>
              </a:buClr>
              <a:buSzPct val="80000"/>
              <a:buFont typeface="Arial" panose="020B0604020202020204" pitchFamily="34" charset="0"/>
              <a:buChar char="•"/>
              <a:defRPr/>
            </a:pPr>
            <a:r>
              <a:rPr lang="en-US" sz="2700" kern="1200" dirty="0">
                <a:solidFill>
                  <a:schemeClr val="tx1"/>
                </a:solidFill>
                <a:latin typeface="IBM Plex Sans"/>
              </a:rPr>
              <a:t>Interoperability</a:t>
            </a:r>
          </a:p>
          <a:p>
            <a:endParaRPr lang="en-FR" dirty="0">
              <a:solidFill>
                <a:schemeClr val="tx1"/>
              </a:solidFill>
            </a:endParaRPr>
          </a:p>
        </p:txBody>
      </p:sp>
      <p:pic>
        <p:nvPicPr>
          <p:cNvPr id="4" name="Picture 3">
            <a:extLst>
              <a:ext uri="{FF2B5EF4-FFF2-40B4-BE49-F238E27FC236}">
                <a16:creationId xmlns:a16="http://schemas.microsoft.com/office/drawing/2014/main" id="{FD0ACDFF-1E22-874F-9A91-5EB2B35878D3}"/>
              </a:ext>
            </a:extLst>
          </p:cNvPr>
          <p:cNvPicPr>
            <a:picLocks noChangeAspect="1"/>
          </p:cNvPicPr>
          <p:nvPr/>
        </p:nvPicPr>
        <p:blipFill>
          <a:blip r:embed="rId3"/>
          <a:stretch>
            <a:fillRect/>
          </a:stretch>
        </p:blipFill>
        <p:spPr>
          <a:xfrm>
            <a:off x="4828814" y="1910239"/>
            <a:ext cx="4010973" cy="1758791"/>
          </a:xfrm>
          <a:prstGeom prst="rect">
            <a:avLst/>
          </a:prstGeom>
        </p:spPr>
      </p:pic>
    </p:spTree>
    <p:extLst>
      <p:ext uri="{BB962C8B-B14F-4D97-AF65-F5344CB8AC3E}">
        <p14:creationId xmlns:p14="http://schemas.microsoft.com/office/powerpoint/2010/main" val="40658390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C533-4605-E94C-9094-FC0FD2621278}"/>
              </a:ext>
            </a:extLst>
          </p:cNvPr>
          <p:cNvSpPr>
            <a:spLocks noGrp="1"/>
          </p:cNvSpPr>
          <p:nvPr>
            <p:ph type="title"/>
          </p:nvPr>
        </p:nvSpPr>
        <p:spPr/>
        <p:txBody>
          <a:bodyPr/>
          <a:lstStyle/>
          <a:p>
            <a:r>
              <a:rPr lang="en-FR" dirty="0"/>
              <a:t>Tekton Reusability</a:t>
            </a:r>
          </a:p>
        </p:txBody>
      </p:sp>
      <p:sp>
        <p:nvSpPr>
          <p:cNvPr id="4" name="TextBox 3">
            <a:extLst>
              <a:ext uri="{FF2B5EF4-FFF2-40B4-BE49-F238E27FC236}">
                <a16:creationId xmlns:a16="http://schemas.microsoft.com/office/drawing/2014/main" id="{5216ADAD-893F-044B-8F6C-C8E07C76C003}"/>
              </a:ext>
            </a:extLst>
          </p:cNvPr>
          <p:cNvSpPr txBox="1"/>
          <p:nvPr/>
        </p:nvSpPr>
        <p:spPr>
          <a:xfrm>
            <a:off x="1088708" y="1652243"/>
            <a:ext cx="2868762" cy="2436645"/>
          </a:xfrm>
          <a:prstGeom prst="rect">
            <a:avLst/>
          </a:prstGeom>
          <a:noFill/>
        </p:spPr>
        <p:txBody>
          <a:bodyPr wrap="square" rtlCol="0">
            <a:noAutofit/>
          </a:bodyPr>
          <a:lstStyle/>
          <a:p>
            <a:pPr defTabSz="342900">
              <a:buClr>
                <a:srgbClr val="ACD433"/>
              </a:buClr>
              <a:buSzPct val="80000"/>
              <a:defRPr/>
            </a:pPr>
            <a:r>
              <a:rPr lang="en-US" sz="1800" dirty="0">
                <a:latin typeface="IBM Plex Sans"/>
              </a:rPr>
              <a:t>Creating Workflows:</a:t>
            </a:r>
          </a:p>
          <a:p>
            <a:pPr marL="214313" indent="-214313" defTabSz="342900">
              <a:buClr>
                <a:srgbClr val="ACD433"/>
              </a:buClr>
              <a:buSzPct val="80000"/>
              <a:buFont typeface="Arial" panose="020B0604020202020204" pitchFamily="34" charset="0"/>
              <a:buChar char="•"/>
              <a:defRPr/>
            </a:pPr>
            <a:r>
              <a:rPr lang="en-US" sz="1650" dirty="0">
                <a:latin typeface="IBM Plex Sans"/>
              </a:rPr>
              <a:t>Task Catalog &amp; Hub</a:t>
            </a:r>
          </a:p>
          <a:p>
            <a:pPr marL="214313" indent="-214313" defTabSz="342900">
              <a:buClr>
                <a:srgbClr val="ACD433"/>
              </a:buClr>
              <a:buSzPct val="80000"/>
              <a:buFont typeface="Arial" panose="020B0604020202020204" pitchFamily="34" charset="0"/>
              <a:buChar char="•"/>
              <a:defRPr/>
            </a:pPr>
            <a:r>
              <a:rPr lang="en-US" sz="1650" dirty="0">
                <a:latin typeface="IBM Plex Sans"/>
              </a:rPr>
              <a:t>Task Versioning</a:t>
            </a:r>
          </a:p>
          <a:p>
            <a:pPr marL="214313" indent="-214313" defTabSz="342900">
              <a:buClr>
                <a:srgbClr val="ACD433"/>
              </a:buClr>
              <a:buSzPct val="80000"/>
              <a:buFont typeface="Arial" panose="020B0604020202020204" pitchFamily="34" charset="0"/>
              <a:buChar char="•"/>
              <a:defRPr/>
            </a:pPr>
            <a:r>
              <a:rPr lang="en-US" sz="1650" dirty="0">
                <a:latin typeface="IBM Plex Sans"/>
              </a:rPr>
              <a:t>Task Best Practices</a:t>
            </a:r>
          </a:p>
          <a:p>
            <a:pPr marL="214313" indent="-214313" defTabSz="342900">
              <a:buClr>
                <a:srgbClr val="ACD433"/>
              </a:buClr>
              <a:buSzPct val="80000"/>
              <a:buFont typeface="Arial" panose="020B0604020202020204" pitchFamily="34" charset="0"/>
              <a:buChar char="•"/>
              <a:defRPr/>
            </a:pPr>
            <a:r>
              <a:rPr lang="en-US" sz="1650" dirty="0">
                <a:latin typeface="IBM Plex Sans"/>
              </a:rPr>
              <a:t>Design Principle</a:t>
            </a:r>
          </a:p>
          <a:p>
            <a:pPr marL="214313" indent="-214313" defTabSz="342900">
              <a:buClr>
                <a:srgbClr val="ACD433"/>
              </a:buClr>
              <a:buSzPct val="80000"/>
              <a:buFont typeface="Arial" panose="020B0604020202020204" pitchFamily="34" charset="0"/>
              <a:buChar char="•"/>
              <a:defRPr/>
            </a:pPr>
            <a:endParaRPr lang="en-US" sz="1050" dirty="0">
              <a:latin typeface="IBM Plex Sans"/>
            </a:endParaRPr>
          </a:p>
        </p:txBody>
      </p:sp>
      <p:pic>
        <p:nvPicPr>
          <p:cNvPr id="5" name="Picture 10">
            <a:extLst>
              <a:ext uri="{FF2B5EF4-FFF2-40B4-BE49-F238E27FC236}">
                <a16:creationId xmlns:a16="http://schemas.microsoft.com/office/drawing/2014/main" id="{251610A9-6853-6E4A-BB1C-D66B8F5CD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295" y="3358772"/>
            <a:ext cx="1871200" cy="12875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9DD2634-0042-B740-AA8A-48280864FAB6}"/>
              </a:ext>
            </a:extLst>
          </p:cNvPr>
          <p:cNvSpPr txBox="1"/>
          <p:nvPr/>
        </p:nvSpPr>
        <p:spPr>
          <a:xfrm>
            <a:off x="5355083" y="1413435"/>
            <a:ext cx="2589747" cy="2316630"/>
          </a:xfrm>
          <a:prstGeom prst="rect">
            <a:avLst/>
          </a:prstGeom>
          <a:noFill/>
        </p:spPr>
        <p:txBody>
          <a:bodyPr wrap="square" rtlCol="0">
            <a:noAutofit/>
          </a:bodyPr>
          <a:lstStyle/>
          <a:p>
            <a:pPr defTabSz="342900">
              <a:buClr>
                <a:srgbClr val="ACD433"/>
              </a:buClr>
              <a:buSzPct val="80000"/>
              <a:defRPr/>
            </a:pPr>
            <a:r>
              <a:rPr lang="en-US" sz="1650" dirty="0">
                <a:latin typeface="IBM Plex Sans"/>
              </a:rPr>
              <a:t>Running Workflows:</a:t>
            </a:r>
          </a:p>
          <a:p>
            <a:pPr marL="214313" indent="-214313" defTabSz="342900">
              <a:buClr>
                <a:srgbClr val="ACD433"/>
              </a:buClr>
              <a:buSzPct val="80000"/>
              <a:buFont typeface="Arial" panose="020B0604020202020204" pitchFamily="34" charset="0"/>
              <a:buChar char="•"/>
              <a:defRPr/>
            </a:pPr>
            <a:r>
              <a:rPr lang="en-US" sz="1650" dirty="0">
                <a:latin typeface="IBM Plex Sans"/>
              </a:rPr>
              <a:t>Task Platform Annotations</a:t>
            </a:r>
          </a:p>
          <a:p>
            <a:pPr marL="214313" indent="-214313" defTabSz="342900">
              <a:buClr>
                <a:srgbClr val="ACD433"/>
              </a:buClr>
              <a:buSzPct val="80000"/>
              <a:buFont typeface="Arial" panose="020B0604020202020204" pitchFamily="34" charset="0"/>
              <a:buChar char="•"/>
              <a:defRPr/>
            </a:pPr>
            <a:r>
              <a:rPr lang="en-US" sz="1650" dirty="0">
                <a:latin typeface="IBM Plex Sans"/>
              </a:rPr>
              <a:t>Tekton multi-architecture releases</a:t>
            </a:r>
          </a:p>
          <a:p>
            <a:pPr marL="214313" indent="-214313" defTabSz="342900">
              <a:buClr>
                <a:srgbClr val="ACD433"/>
              </a:buClr>
              <a:buSzPct val="80000"/>
              <a:buFont typeface="Arial" panose="020B0604020202020204" pitchFamily="34" charset="0"/>
              <a:buChar char="•"/>
              <a:defRPr/>
            </a:pPr>
            <a:r>
              <a:rPr lang="en-US" sz="1650" dirty="0">
                <a:latin typeface="IBM Plex Sans"/>
              </a:rPr>
              <a:t>Tekton Windows support (coming soon)</a:t>
            </a:r>
          </a:p>
          <a:p>
            <a:pPr defTabSz="342900">
              <a:buClr>
                <a:srgbClr val="ACD433"/>
              </a:buClr>
              <a:buSzPct val="80000"/>
              <a:defRPr/>
            </a:pPr>
            <a:endParaRPr lang="en-US" sz="1650" dirty="0">
              <a:latin typeface="IBM Plex Sans"/>
            </a:endParaRPr>
          </a:p>
          <a:p>
            <a:pPr defTabSz="342900">
              <a:buClr>
                <a:srgbClr val="ACD433"/>
              </a:buClr>
              <a:buSzPct val="80000"/>
              <a:defRPr/>
            </a:pPr>
            <a:r>
              <a:rPr lang="en-US" sz="1650" dirty="0">
                <a:latin typeface="IBM Plex Sans"/>
              </a:rPr>
              <a:t>Pipelines:</a:t>
            </a:r>
          </a:p>
          <a:p>
            <a:pPr marL="214313" indent="-214313" defTabSz="342900">
              <a:buClr>
                <a:srgbClr val="ACD433"/>
              </a:buClr>
              <a:buSzPct val="80000"/>
              <a:buFont typeface="Arial" panose="020B0604020202020204" pitchFamily="34" charset="0"/>
              <a:buChar char="•"/>
              <a:defRPr/>
            </a:pPr>
            <a:r>
              <a:rPr lang="en-US" sz="1650" dirty="0">
                <a:latin typeface="IBM Plex Sans"/>
              </a:rPr>
              <a:t>Catalog Pipelines (small)</a:t>
            </a:r>
          </a:p>
          <a:p>
            <a:pPr marL="214313" indent="-214313" defTabSz="342900">
              <a:buClr>
                <a:srgbClr val="ACD433"/>
              </a:buClr>
              <a:buSzPct val="80000"/>
              <a:buFont typeface="Arial" panose="020B0604020202020204" pitchFamily="34" charset="0"/>
              <a:buChar char="•"/>
              <a:defRPr/>
            </a:pPr>
            <a:r>
              <a:rPr lang="en-US" sz="1650" dirty="0">
                <a:latin typeface="IBM Plex Sans"/>
              </a:rPr>
              <a:t>Composable Pipelines</a:t>
            </a:r>
          </a:p>
          <a:p>
            <a:pPr defTabSz="342900">
              <a:buClr>
                <a:srgbClr val="ACD433"/>
              </a:buClr>
              <a:buSzPct val="80000"/>
              <a:defRPr/>
            </a:pPr>
            <a:endParaRPr lang="en-US" sz="1200" dirty="0">
              <a:latin typeface="IBM Plex Sans"/>
            </a:endParaRPr>
          </a:p>
        </p:txBody>
      </p:sp>
    </p:spTree>
    <p:extLst>
      <p:ext uri="{BB962C8B-B14F-4D97-AF65-F5344CB8AC3E}">
        <p14:creationId xmlns:p14="http://schemas.microsoft.com/office/powerpoint/2010/main" val="413204733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CE68D-7873-5A46-AA2C-4655C63158D9}"/>
              </a:ext>
            </a:extLst>
          </p:cNvPr>
          <p:cNvSpPr>
            <a:spLocks noGrp="1"/>
          </p:cNvSpPr>
          <p:nvPr>
            <p:ph type="title"/>
          </p:nvPr>
        </p:nvSpPr>
        <p:spPr/>
        <p:txBody>
          <a:bodyPr/>
          <a:lstStyle/>
          <a:p>
            <a:r>
              <a:rPr lang="en-FR" dirty="0"/>
              <a:t>Tekton Flexibility</a:t>
            </a:r>
          </a:p>
        </p:txBody>
      </p:sp>
      <p:sp>
        <p:nvSpPr>
          <p:cNvPr id="4" name="TextBox 3">
            <a:extLst>
              <a:ext uri="{FF2B5EF4-FFF2-40B4-BE49-F238E27FC236}">
                <a16:creationId xmlns:a16="http://schemas.microsoft.com/office/drawing/2014/main" id="{41C4C2C6-8ECD-C947-BA87-397774A3AF4A}"/>
              </a:ext>
            </a:extLst>
          </p:cNvPr>
          <p:cNvSpPr txBox="1"/>
          <p:nvPr/>
        </p:nvSpPr>
        <p:spPr>
          <a:xfrm>
            <a:off x="1011555" y="1676932"/>
            <a:ext cx="3666005" cy="2866493"/>
          </a:xfrm>
          <a:prstGeom prst="rect">
            <a:avLst/>
          </a:prstGeom>
          <a:noFill/>
        </p:spPr>
        <p:txBody>
          <a:bodyPr wrap="square" rtlCol="0">
            <a:noAutofit/>
          </a:bodyPr>
          <a:lstStyle/>
          <a:p>
            <a:pPr defTabSz="342900">
              <a:buClr>
                <a:srgbClr val="ACD433"/>
              </a:buClr>
              <a:buSzPct val="80000"/>
              <a:defRPr/>
            </a:pPr>
            <a:r>
              <a:rPr lang="en-US" sz="2250" dirty="0">
                <a:latin typeface="IBM Plex Sans"/>
              </a:rPr>
              <a:t>Input/Output Events:</a:t>
            </a:r>
          </a:p>
          <a:p>
            <a:pPr defTabSz="342900">
              <a:buClr>
                <a:srgbClr val="ACD433"/>
              </a:buClr>
              <a:buSzPct val="80000"/>
              <a:defRPr/>
            </a:pPr>
            <a:endParaRPr lang="en-US" sz="2250" dirty="0">
              <a:latin typeface="IBM Plex Sans"/>
            </a:endParaRPr>
          </a:p>
          <a:p>
            <a:pPr defTabSz="342900">
              <a:buClr>
                <a:srgbClr val="ACD433"/>
              </a:buClr>
              <a:buSzPct val="80000"/>
              <a:defRPr/>
            </a:pPr>
            <a:endParaRPr lang="en-US" sz="2250" dirty="0">
              <a:latin typeface="IBM Plex Sans"/>
            </a:endParaRPr>
          </a:p>
          <a:p>
            <a:pPr defTabSz="342900">
              <a:buClr>
                <a:srgbClr val="ACD433"/>
              </a:buClr>
              <a:buSzPct val="80000"/>
              <a:defRPr/>
            </a:pPr>
            <a:endParaRPr lang="en-US" sz="2250" dirty="0">
              <a:latin typeface="IBM Plex Sans"/>
            </a:endParaRPr>
          </a:p>
          <a:p>
            <a:pPr defTabSz="342900" fontAlgn="base">
              <a:defRPr/>
            </a:pPr>
            <a:endParaRPr lang="en-GB" sz="1800" dirty="0">
              <a:latin typeface="IBM Plex Sans"/>
            </a:endParaRPr>
          </a:p>
          <a:p>
            <a:pPr defTabSz="342900" fontAlgn="base">
              <a:defRPr/>
            </a:pPr>
            <a:r>
              <a:rPr lang="en-GB" sz="1800" dirty="0">
                <a:latin typeface="IBM Plex Sans"/>
              </a:rPr>
              <a:t>CDF Events SIG</a:t>
            </a:r>
          </a:p>
          <a:p>
            <a:pPr lvl="1" indent="-171450" defTabSz="342900" fontAlgn="base">
              <a:buFont typeface="Arial" panose="020B0604020202020204" pitchFamily="34" charset="0"/>
              <a:buChar char="•"/>
              <a:defRPr/>
            </a:pPr>
            <a:r>
              <a:rPr lang="en-GB" sz="1800" dirty="0">
                <a:latin typeface="IBM Plex Sans"/>
              </a:rPr>
              <a:t>Tekton + Jenkins</a:t>
            </a:r>
          </a:p>
          <a:p>
            <a:pPr lvl="1" indent="-171450" defTabSz="342900" fontAlgn="base">
              <a:buFont typeface="Arial" panose="020B0604020202020204" pitchFamily="34" charset="0"/>
              <a:buChar char="•"/>
              <a:defRPr/>
            </a:pPr>
            <a:r>
              <a:rPr lang="en-GB" sz="1800" dirty="0">
                <a:latin typeface="IBM Plex Sans"/>
              </a:rPr>
              <a:t>Tekton + </a:t>
            </a:r>
            <a:r>
              <a:rPr lang="en-GB" sz="1800" dirty="0" err="1">
                <a:latin typeface="IBM Plex Sans"/>
              </a:rPr>
              <a:t>Keptn</a:t>
            </a:r>
            <a:endParaRPr lang="en-GB" sz="1800" dirty="0">
              <a:latin typeface="IBM Plex Sans"/>
            </a:endParaRPr>
          </a:p>
          <a:p>
            <a:pPr defTabSz="342900">
              <a:buClr>
                <a:srgbClr val="ACD433"/>
              </a:buClr>
              <a:buSzPct val="80000"/>
              <a:defRPr/>
            </a:pPr>
            <a:endParaRPr lang="en-US" sz="1500" dirty="0">
              <a:latin typeface="IBM Plex Sans"/>
            </a:endParaRPr>
          </a:p>
        </p:txBody>
      </p:sp>
      <p:sp>
        <p:nvSpPr>
          <p:cNvPr id="5" name="TextBox 4">
            <a:extLst>
              <a:ext uri="{FF2B5EF4-FFF2-40B4-BE49-F238E27FC236}">
                <a16:creationId xmlns:a16="http://schemas.microsoft.com/office/drawing/2014/main" id="{CBE653B0-8F2E-6842-95FE-44829B6225CE}"/>
              </a:ext>
            </a:extLst>
          </p:cNvPr>
          <p:cNvSpPr txBox="1"/>
          <p:nvPr/>
        </p:nvSpPr>
        <p:spPr>
          <a:xfrm>
            <a:off x="5020796" y="1565489"/>
            <a:ext cx="3666004" cy="2866493"/>
          </a:xfrm>
          <a:prstGeom prst="rect">
            <a:avLst/>
          </a:prstGeom>
          <a:noFill/>
        </p:spPr>
        <p:txBody>
          <a:bodyPr wrap="square" rtlCol="0">
            <a:noAutofit/>
          </a:bodyPr>
          <a:lstStyle/>
          <a:p>
            <a:pPr defTabSz="342900" fontAlgn="base">
              <a:defRPr/>
            </a:pPr>
            <a:r>
              <a:rPr lang="en-GB" sz="1650" dirty="0">
                <a:latin typeface="IBM Plex Sans"/>
              </a:rPr>
              <a:t>Jenkins X</a:t>
            </a:r>
          </a:p>
          <a:p>
            <a:pPr marL="214313" indent="-214313" defTabSz="342900" fontAlgn="base">
              <a:buFont typeface="Arial" panose="020B0604020202020204" pitchFamily="34" charset="0"/>
              <a:buChar char="•"/>
              <a:defRPr/>
            </a:pPr>
            <a:r>
              <a:rPr lang="en-GB" dirty="0">
                <a:latin typeface="IBM Plex Sans"/>
              </a:rPr>
              <a:t>Catalog and Workflows</a:t>
            </a:r>
          </a:p>
          <a:p>
            <a:pPr defTabSz="342900" fontAlgn="base">
              <a:defRPr/>
            </a:pPr>
            <a:endParaRPr lang="en-GB" sz="900" dirty="0">
              <a:latin typeface="IBM Plex Sans"/>
            </a:endParaRPr>
          </a:p>
          <a:p>
            <a:pPr defTabSz="342900" fontAlgn="base">
              <a:defRPr/>
            </a:pPr>
            <a:r>
              <a:rPr lang="en-GB" sz="1650" dirty="0">
                <a:latin typeface="IBM Plex Sans"/>
              </a:rPr>
              <a:t>Shipwright</a:t>
            </a:r>
            <a:r>
              <a:rPr lang="en-GB" sz="2025" dirty="0">
                <a:latin typeface="IBM Plex Sans"/>
              </a:rPr>
              <a:t> </a:t>
            </a:r>
          </a:p>
          <a:p>
            <a:pPr marL="214313" indent="-214313" defTabSz="342900" fontAlgn="base">
              <a:buFont typeface="Arial" panose="020B0604020202020204" pitchFamily="34" charset="0"/>
              <a:buChar char="•"/>
              <a:defRPr/>
            </a:pPr>
            <a:r>
              <a:rPr lang="en-GB" dirty="0">
                <a:latin typeface="IBM Plex Sans"/>
              </a:rPr>
              <a:t>K8s Resource</a:t>
            </a:r>
          </a:p>
          <a:p>
            <a:pPr marL="214313" indent="-214313" defTabSz="342900" fontAlgn="base">
              <a:buFont typeface="Arial" panose="020B0604020202020204" pitchFamily="34" charset="0"/>
              <a:buChar char="•"/>
              <a:defRPr/>
            </a:pPr>
            <a:r>
              <a:rPr lang="en-GB" dirty="0">
                <a:latin typeface="IBM Plex Sans"/>
              </a:rPr>
              <a:t>Custom Task</a:t>
            </a:r>
          </a:p>
          <a:p>
            <a:pPr defTabSz="342900" fontAlgn="base">
              <a:defRPr/>
            </a:pPr>
            <a:endParaRPr lang="en-GB" sz="900" dirty="0">
              <a:latin typeface="IBM Plex Sans"/>
            </a:endParaRPr>
          </a:p>
          <a:p>
            <a:pPr defTabSz="342900" fontAlgn="base">
              <a:defRPr/>
            </a:pPr>
            <a:r>
              <a:rPr lang="en-GB" sz="1650" dirty="0">
                <a:latin typeface="IBM Plex Sans"/>
              </a:rPr>
              <a:t>Jenkins</a:t>
            </a:r>
          </a:p>
          <a:p>
            <a:pPr marL="214313" indent="-214313" defTabSz="342900" fontAlgn="base">
              <a:buFont typeface="Arial" panose="020B0604020202020204" pitchFamily="34" charset="0"/>
              <a:buChar char="•"/>
              <a:defRPr/>
            </a:pPr>
            <a:r>
              <a:rPr lang="en-GB" dirty="0">
                <a:latin typeface="IBM Plex Sans"/>
              </a:rPr>
              <a:t>Java SDK</a:t>
            </a:r>
          </a:p>
          <a:p>
            <a:pPr defTabSz="342900" fontAlgn="base">
              <a:defRPr/>
            </a:pPr>
            <a:endParaRPr lang="en-GB" sz="900" dirty="0">
              <a:latin typeface="IBM Plex Sans"/>
            </a:endParaRPr>
          </a:p>
          <a:p>
            <a:pPr defTabSz="342900" fontAlgn="base">
              <a:defRPr/>
            </a:pPr>
            <a:r>
              <a:rPr lang="en-GB" sz="1650" dirty="0" err="1">
                <a:solidFill>
                  <a:srgbClr val="0000FF"/>
                </a:solidFill>
                <a:latin typeface="IBM Plex Sans"/>
                <a:hlinkClick r:id="rId3">
                  <a:extLst>
                    <a:ext uri="{A12FA001-AC4F-418D-AE19-62706E023703}">
                      <ahyp:hlinkClr xmlns:ahyp="http://schemas.microsoft.com/office/drawing/2018/hyperlinkcolor" val="tx"/>
                    </a:ext>
                  </a:extLst>
                </a:hlinkClick>
              </a:rPr>
              <a:t>KubeFlow</a:t>
            </a:r>
            <a:r>
              <a:rPr lang="en-GB" sz="1650" dirty="0">
                <a:latin typeface="IBM Plex Sans"/>
                <a:hlinkClick r:id="rId3">
                  <a:extLst>
                    <a:ext uri="{A12FA001-AC4F-418D-AE19-62706E023703}">
                      <ahyp:hlinkClr xmlns:ahyp="http://schemas.microsoft.com/office/drawing/2018/hyperlinkcolor" val="tx"/>
                    </a:ext>
                  </a:extLst>
                </a:hlinkClick>
              </a:rPr>
              <a:t> Pipelines</a:t>
            </a:r>
            <a:endParaRPr lang="en-GB" sz="1650" dirty="0">
              <a:latin typeface="IBM Plex Sans"/>
            </a:endParaRPr>
          </a:p>
          <a:p>
            <a:pPr marL="214313" indent="-214313" defTabSz="342900" fontAlgn="base">
              <a:buFont typeface="Arial" panose="020B0604020202020204" pitchFamily="34" charset="0"/>
              <a:buChar char="•"/>
              <a:defRPr/>
            </a:pPr>
            <a:r>
              <a:rPr lang="en-GB" dirty="0">
                <a:latin typeface="IBM Plex Sans"/>
              </a:rPr>
              <a:t>DSL</a:t>
            </a:r>
            <a:endParaRPr lang="en-GB" sz="1500" dirty="0">
              <a:latin typeface="IBM Plex Sans"/>
            </a:endParaRPr>
          </a:p>
        </p:txBody>
      </p:sp>
      <p:pic>
        <p:nvPicPr>
          <p:cNvPr id="6" name="Picture 5" descr="Text&#10;&#10;Description automatically generated">
            <a:extLst>
              <a:ext uri="{FF2B5EF4-FFF2-40B4-BE49-F238E27FC236}">
                <a16:creationId xmlns:a16="http://schemas.microsoft.com/office/drawing/2014/main" id="{5197EC17-5656-7848-B2FB-B3AC34CC4793}"/>
              </a:ext>
            </a:extLst>
          </p:cNvPr>
          <p:cNvPicPr>
            <a:picLocks noChangeAspect="1"/>
          </p:cNvPicPr>
          <p:nvPr/>
        </p:nvPicPr>
        <p:blipFill>
          <a:blip r:embed="rId4"/>
          <a:stretch>
            <a:fillRect/>
          </a:stretch>
        </p:blipFill>
        <p:spPr>
          <a:xfrm>
            <a:off x="1205093" y="2227077"/>
            <a:ext cx="3472467" cy="771659"/>
          </a:xfrm>
          <a:prstGeom prst="rect">
            <a:avLst/>
          </a:prstGeom>
        </p:spPr>
      </p:pic>
    </p:spTree>
    <p:extLst>
      <p:ext uri="{BB962C8B-B14F-4D97-AF65-F5344CB8AC3E}">
        <p14:creationId xmlns:p14="http://schemas.microsoft.com/office/powerpoint/2010/main" val="35787418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31E96D-CE75-5745-BA67-7C192D97D8F7}"/>
              </a:ext>
            </a:extLst>
          </p:cNvPr>
          <p:cNvSpPr/>
          <p:nvPr/>
        </p:nvSpPr>
        <p:spPr>
          <a:xfrm>
            <a:off x="0" y="0"/>
            <a:ext cx="9144000" cy="4387065"/>
          </a:xfrm>
          <a:prstGeom prst="rect">
            <a:avLst/>
          </a:prstGeom>
          <a:solidFill>
            <a:srgbClr val="FF0000"/>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FR"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6" name="Google Shape;7282;p612">
            <a:extLst>
              <a:ext uri="{FF2B5EF4-FFF2-40B4-BE49-F238E27FC236}">
                <a16:creationId xmlns:a16="http://schemas.microsoft.com/office/drawing/2014/main" id="{3C8FC829-96A5-534C-AB91-D6CE15C1938A}"/>
              </a:ext>
            </a:extLst>
          </p:cNvPr>
          <p:cNvSpPr txBox="1">
            <a:spLocks/>
          </p:cNvSpPr>
          <p:nvPr/>
        </p:nvSpPr>
        <p:spPr>
          <a:xfrm>
            <a:off x="736467" y="971787"/>
            <a:ext cx="7707169" cy="499200"/>
          </a:xfrm>
          <a:prstGeom prst="rect">
            <a:avLst/>
          </a:prstGeom>
        </p:spPr>
        <p:txBody>
          <a:bodyPr spcFirstLastPara="1" vert="horz" wrap="square"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IBM Plex Sans" panose="020B0503050203000203" pitchFamily="34" charset="0"/>
                <a:ea typeface="IBM Plex Sans" panose="020B0503050203000203" pitchFamily="34" charset="0"/>
                <a:cs typeface="Arial" charset="0"/>
              </a:defRPr>
            </a:lvl1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FFFFFF"/>
                </a:solidFill>
                <a:effectLst/>
                <a:uLnTx/>
                <a:uFillTx/>
                <a:latin typeface="IBM Plex Sans" panose="020B0503050203000203" pitchFamily="34" charset="0"/>
                <a:cs typeface="Arial" charset="0"/>
              </a:rPr>
              <a:t>Tekton Concepts</a:t>
            </a:r>
          </a:p>
        </p:txBody>
      </p:sp>
      <p:pic>
        <p:nvPicPr>
          <p:cNvPr id="7" name="Picture 6">
            <a:extLst>
              <a:ext uri="{FF2B5EF4-FFF2-40B4-BE49-F238E27FC236}">
                <a16:creationId xmlns:a16="http://schemas.microsoft.com/office/drawing/2014/main" id="{13DD121B-C7B4-1047-BC12-991AFBF28CF7}"/>
              </a:ext>
            </a:extLst>
          </p:cNvPr>
          <p:cNvPicPr>
            <a:picLocks noChangeAspect="1"/>
          </p:cNvPicPr>
          <p:nvPr/>
        </p:nvPicPr>
        <p:blipFill>
          <a:blip r:embed="rId3"/>
          <a:stretch>
            <a:fillRect/>
          </a:stretch>
        </p:blipFill>
        <p:spPr>
          <a:xfrm>
            <a:off x="7907124" y="4541178"/>
            <a:ext cx="1036919" cy="437936"/>
          </a:xfrm>
          <a:prstGeom prst="rect">
            <a:avLst/>
          </a:prstGeom>
        </p:spPr>
      </p:pic>
      <p:pic>
        <p:nvPicPr>
          <p:cNvPr id="8" name="Picture 7">
            <a:extLst>
              <a:ext uri="{FF2B5EF4-FFF2-40B4-BE49-F238E27FC236}">
                <a16:creationId xmlns:a16="http://schemas.microsoft.com/office/drawing/2014/main" id="{659C843B-7B47-154B-A3B1-F8CE7191927C}"/>
              </a:ext>
            </a:extLst>
          </p:cNvPr>
          <p:cNvPicPr>
            <a:picLocks noChangeAspect="1"/>
          </p:cNvPicPr>
          <p:nvPr/>
        </p:nvPicPr>
        <p:blipFill>
          <a:blip r:embed="rId4"/>
          <a:stretch>
            <a:fillRect/>
          </a:stretch>
        </p:blipFill>
        <p:spPr>
          <a:xfrm>
            <a:off x="6949692" y="4541178"/>
            <a:ext cx="957432" cy="481249"/>
          </a:xfrm>
          <a:prstGeom prst="rect">
            <a:avLst/>
          </a:prstGeom>
        </p:spPr>
      </p:pic>
      <p:pic>
        <p:nvPicPr>
          <p:cNvPr id="2" name="Picture 1">
            <a:extLst>
              <a:ext uri="{FF2B5EF4-FFF2-40B4-BE49-F238E27FC236}">
                <a16:creationId xmlns:a16="http://schemas.microsoft.com/office/drawing/2014/main" id="{DFF05AA6-72F2-1D40-BB72-B1CCF4329FE1}"/>
              </a:ext>
            </a:extLst>
          </p:cNvPr>
          <p:cNvPicPr>
            <a:picLocks noChangeAspect="1"/>
          </p:cNvPicPr>
          <p:nvPr/>
        </p:nvPicPr>
        <p:blipFill>
          <a:blip r:embed="rId5"/>
          <a:stretch>
            <a:fillRect/>
          </a:stretch>
        </p:blipFill>
        <p:spPr>
          <a:xfrm>
            <a:off x="3245771" y="2442773"/>
            <a:ext cx="2688562" cy="2336049"/>
          </a:xfrm>
          <a:prstGeom prst="rect">
            <a:avLst/>
          </a:prstGeom>
          <a:ln w="38100">
            <a:solidFill>
              <a:srgbClr val="FF0000"/>
            </a:solidFill>
          </a:ln>
        </p:spPr>
      </p:pic>
    </p:spTree>
    <p:extLst>
      <p:ext uri="{BB962C8B-B14F-4D97-AF65-F5344CB8AC3E}">
        <p14:creationId xmlns:p14="http://schemas.microsoft.com/office/powerpoint/2010/main" val="1670572538"/>
      </p:ext>
    </p:extLst>
  </p:cSld>
  <p:clrMapOvr>
    <a:masterClrMapping/>
  </p:clrMapOvr>
</p:sld>
</file>

<file path=ppt/theme/_rels/theme29.xml.rels><?xml version="1.0" encoding="UTF-8" standalone="yes"?>
<Relationships xmlns="http://schemas.openxmlformats.org/package/2006/relationships"><Relationship Id="rId1" Type="http://schemas.openxmlformats.org/officeDocument/2006/relationships/image" Target="../media/image43.png"/></Relationships>
</file>

<file path=ppt/theme/_rels/theme30.xml.rels><?xml version="1.0" encoding="UTF-8" standalone="yes"?>
<Relationships xmlns="http://schemas.openxmlformats.org/package/2006/relationships"><Relationship Id="rId1" Type="http://schemas.openxmlformats.org/officeDocument/2006/relationships/image" Target="../media/image50.jpeg"/></Relationships>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Fast Start_2018_Mini Main and Sessions 2" id="{5BC815DA-5BB9-EB46-A926-5100AB411947}" vid="{BF9E788A-4FEF-474B-AE42-57DBF973BFCD}"/>
    </a:ext>
  </a:extLst>
</a:theme>
</file>

<file path=ppt/theme/theme10.xml><?xml version="1.0" encoding="utf-8"?>
<a:theme xmlns:a="http://schemas.openxmlformats.org/drawingml/2006/main" name="4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11.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12.xml><?xml version="1.0" encoding="utf-8"?>
<a:theme xmlns:a="http://schemas.openxmlformats.org/drawingml/2006/main" name="2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13.xml><?xml version="1.0" encoding="utf-8"?>
<a:theme xmlns:a="http://schemas.openxmlformats.org/drawingml/2006/main" name="1_IBM Developer 2018 cool gray background">
  <a:themeElements>
    <a:clrScheme name="IBM Developer presentation theme">
      <a:dk1>
        <a:srgbClr val="FFFFFF"/>
      </a:dk1>
      <a:lt1>
        <a:srgbClr val="000000"/>
      </a:lt1>
      <a:dk2>
        <a:srgbClr val="565656"/>
      </a:dk2>
      <a:lt2>
        <a:srgbClr val="F1F4F7"/>
      </a:lt2>
      <a:accent1>
        <a:srgbClr val="0062FF"/>
      </a:accent1>
      <a:accent2>
        <a:srgbClr val="FF767C"/>
      </a:accent2>
      <a:accent3>
        <a:srgbClr val="20D5D2"/>
      </a:accent3>
      <a:accent4>
        <a:srgbClr val="BEBEBE"/>
      </a:accent4>
      <a:accent5>
        <a:srgbClr val="9DEEB2"/>
      </a:accent5>
      <a:accent6>
        <a:srgbClr val="E3F6FF"/>
      </a:accent6>
      <a:hlink>
        <a:srgbClr val="0062FF"/>
      </a:hlink>
      <a:folHlink>
        <a:srgbClr val="0061FF"/>
      </a:folHlink>
    </a:clrScheme>
    <a:fontScheme name="IBM Plex">
      <a:majorFont>
        <a:latin typeface="IBM Plex Sans 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2700">
          <a:solidFill>
            <a:schemeClr val="tx1"/>
          </a:solidFill>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ts val="1600"/>
          </a:lnSpc>
          <a:spcBef>
            <a:spcPct val="0"/>
          </a:spcBef>
          <a:spcAft>
            <a:spcPts val="600"/>
          </a:spcAft>
          <a:buClrTx/>
          <a:buSzTx/>
          <a:buFontTx/>
          <a:buNone/>
          <a:tabLst/>
          <a:defRPr kumimoji="0" sz="1200" b="0" i="0" u="none" strike="noStrike" cap="none" normalizeH="0" baseline="0" dirty="0" smtClean="0">
            <a:ln>
              <a:noFill/>
            </a:ln>
            <a:solidFill>
              <a:schemeClr val="bg1"/>
            </a:solidFill>
            <a:effectLst/>
            <a:latin typeface="IBM Plex Sans" panose="020B0503050000000000" pitchFamily="34" charset="77"/>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ts val="1600"/>
          </a:lnSpc>
          <a:spcAft>
            <a:spcPts val="600"/>
          </a:spcAft>
          <a:defRPr sz="1200" dirty="0" smtClean="0">
            <a:solidFill>
              <a:schemeClr val="tx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E9A"/>
    </a:custClr>
    <a:custClr name="Teal 40">
      <a:srgbClr val="00BAB6"/>
    </a:custClr>
    <a:custClr name="Teal 30">
      <a:srgbClr val="20D5D2"/>
    </a:custClr>
    <a:custClr name="Teal 20">
      <a:srgbClr val="87EDED"/>
    </a:custClr>
    <a:custClr name="Teal 10">
      <a:srgbClr val="DBFBFB"/>
    </a:custClr>
    <a:custClr name="Green 100">
      <a:srgbClr val="081B09"/>
    </a:custClr>
    <a:custClr name="Green 90">
      <a:srgbClr val="01330F"/>
    </a:custClr>
    <a:custClr name="Green 80">
      <a:srgbClr val="054719"/>
    </a:custClr>
    <a:custClr name="Green 70">
      <a:srgbClr val="10642A"/>
    </a:custClr>
    <a:custClr name="Green 60">
      <a:srgbClr val="198038"/>
    </a:custClr>
    <a:custClr name="Green 50">
      <a:srgbClr val="24A249"/>
    </a:custClr>
    <a:custClr name="Green 40">
      <a:srgbClr val="3DBB61"/>
    </a:custClr>
    <a:custClr name="Green 30">
      <a:srgbClr val="56D679"/>
    </a:custClr>
    <a:custClr name="Green 20">
      <a:srgbClr val="9DEEB2"/>
    </a:custClr>
    <a:custClr name="Green 10">
      <a:srgbClr val="DAFBE4"/>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Cool Gray 10">
      <a:srgbClr val="F2F4F8"/>
    </a:custClr>
  </a:custClrLst>
  <a:extLst>
    <a:ext uri="{05A4C25C-085E-4340-85A3-A5531E510DB2}">
      <thm15:themeFamily xmlns:thm15="http://schemas.microsoft.com/office/thememl/2012/main" name="IBM_Developer_Master_Presentation_2018_V01_Plex_Embed_16x9" id="{9023B6C9-B59B-7C46-90C3-42319B44E20C}" vid="{A6713A38-A021-2046-8C6D-416CB32D7963}"/>
    </a:ext>
  </a:extLst>
</a:theme>
</file>

<file path=ppt/theme/theme14.xml><?xml version="1.0" encoding="utf-8"?>
<a:theme xmlns:a="http://schemas.openxmlformats.org/drawingml/2006/main" name="3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8587DCB-7882-294F-8C8E-6550B44EA563}"/>
    </a:ext>
  </a:extLst>
</a:theme>
</file>

<file path=ppt/theme/theme15.xml><?xml version="1.0" encoding="utf-8"?>
<a:theme xmlns:a="http://schemas.openxmlformats.org/drawingml/2006/main" name="2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16.xml><?xml version="1.0" encoding="utf-8"?>
<a:theme xmlns:a="http://schemas.openxmlformats.org/drawingml/2006/main" name="3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17.xml><?xml version="1.0" encoding="utf-8"?>
<a:theme xmlns:a="http://schemas.openxmlformats.org/drawingml/2006/main" name="5_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E1D26502-D29E-6F4D-AFA7-FB6202709E6D}"/>
    </a:ext>
  </a:extLst>
</a:theme>
</file>

<file path=ppt/theme/theme18.xml><?xml version="1.0" encoding="utf-8"?>
<a:theme xmlns:a="http://schemas.openxmlformats.org/drawingml/2006/main" name="15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19.xml><?xml version="1.0" encoding="utf-8"?>
<a:theme xmlns:a="http://schemas.openxmlformats.org/drawingml/2006/main" name="3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Fast Start_2018_Mini Main and Sessions 2" id="{5BC815DA-5BB9-EB46-A926-5100AB411947}" vid="{ED640EE3-E1BD-E949-91DA-D34CFCB23295}"/>
    </a:ext>
  </a:extLst>
</a:theme>
</file>

<file path=ppt/theme/theme20.xml><?xml version="1.0" encoding="utf-8"?>
<a:theme xmlns:a="http://schemas.openxmlformats.org/drawingml/2006/main" name="4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21.xml><?xml version="1.0" encoding="utf-8"?>
<a:theme xmlns:a="http://schemas.openxmlformats.org/drawingml/2006/main" name="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2.xml><?xml version="1.0" encoding="utf-8"?>
<a:theme xmlns:a="http://schemas.openxmlformats.org/drawingml/2006/main" name="7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ccelerating the Enterprise Cloud Journey - 040219 - Chapters 1&amp;2" id="{FA1A44AC-F8B8-A745-B002-90D79E7C4E41}" vid="{E95903CB-6A8E-DE4F-924D-D2656B03261C}"/>
    </a:ext>
  </a:extLst>
</a:theme>
</file>

<file path=ppt/theme/theme23.xml><?xml version="1.0" encoding="utf-8"?>
<a:theme xmlns:a="http://schemas.openxmlformats.org/drawingml/2006/main" name="12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24.xml><?xml version="1.0" encoding="utf-8"?>
<a:theme xmlns:a="http://schemas.openxmlformats.org/drawingml/2006/main" name="6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25.xml><?xml version="1.0" encoding="utf-8"?>
<a:theme xmlns:a="http://schemas.openxmlformats.org/drawingml/2006/main" name="10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6.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Cloud_Master_Presentation_2020_V01_Arial" id="{751FC046-BFE2-264A-B588-93AADC334A29}" vid="{ECAA8D2D-A945-AD42-A988-247F19A28820}"/>
    </a:ext>
  </a:extLst>
</a:theme>
</file>

<file path=ppt/theme/theme27.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naged Containers Long POV" id="{83DDA1AD-4876-8F46-8E5A-C2CB5CAD3F9E}" vid="{14FF6E9A-C00C-AC42-A563-DACCF05D36A1}"/>
    </a:ext>
  </a:extLst>
</a:theme>
</file>

<file path=ppt/theme/theme28.xml><?xml version="1.0" encoding="utf-8"?>
<a:theme xmlns:a="http://schemas.openxmlformats.org/drawingml/2006/main" name="4_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4871B42A-3196-C249-98C3-45AEF30CACFD}"/>
    </a:ext>
  </a:extLst>
</a:theme>
</file>

<file path=ppt/theme/theme29.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a:ea typeface="Helvetica"/>
        <a:cs typeface="Helvetica"/>
      </a:majorFont>
      <a:minorFont>
        <a:latin typeface="Helvetica"/>
        <a:ea typeface="Helvetica"/>
        <a:cs typeface="Helvetica"/>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Fast Start_2018_Mini Main and Sessions 2" id="{5BC815DA-5BB9-EB46-A926-5100AB411947}" vid="{AF128F6E-2113-2549-B204-453D4C60DFD1}"/>
    </a:ext>
  </a:extLst>
</a:theme>
</file>

<file path=ppt/theme/theme30.xml><?xml version="1.0" encoding="utf-8"?>
<a:theme xmlns:a="http://schemas.openxmlformats.org/drawingml/2006/main" name="1_Ion Boardroom">
  <a:themeElements>
    <a:clrScheme name="Custom 13">
      <a:dk1>
        <a:srgbClr val="242127"/>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0085CB"/>
      </a:hlink>
      <a:folHlink>
        <a:srgbClr val="0483C9"/>
      </a:folHlink>
    </a:clrScheme>
    <a:fontScheme name="IBM Plex Sans Test">
      <a:majorFont>
        <a:latin typeface="IBM Plex Sans"/>
        <a:ea typeface=""/>
        <a:cs typeface=""/>
      </a:majorFont>
      <a:minorFont>
        <a:latin typeface="IBM Plex Sans"/>
        <a:ea typeface=""/>
        <a:cs typeface=""/>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Fast Start_2018_Mini Main and Sessions 2" id="{5BC815DA-5BB9-EB46-A926-5100AB411947}" vid="{895D2232-647F-484F-921C-F07A98E453BA}"/>
    </a:ext>
  </a:extLst>
</a:theme>
</file>

<file path=ppt/theme/theme5.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6.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Fast Start_2018_Mini Main and Sessions 2" id="{5BC815DA-5BB9-EB46-A926-5100AB411947}" vid="{895D2232-647F-484F-921C-F07A98E453BA}"/>
    </a:ext>
  </a:extLst>
</a:theme>
</file>

<file path=ppt/theme/theme7.xml><?xml version="1.0" encoding="utf-8"?>
<a:theme xmlns:a="http://schemas.openxmlformats.org/drawingml/2006/main" name="2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Fast Start_2018_Mini Main and Sessions 2" id="{5BC815DA-5BB9-EB46-A926-5100AB411947}" vid="{895D2232-647F-484F-921C-F07A98E453BA}"/>
    </a:ext>
  </a:extLst>
</a:theme>
</file>

<file path=ppt/theme/theme8.xml><?xml version="1.0" encoding="utf-8"?>
<a:theme xmlns:a="http://schemas.openxmlformats.org/drawingml/2006/main" name="3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RAFT 7_IBM_Cloud_Presentation_Fast Start_2018_Mini Main and Sessions_Arial" id="{448989E2-F453-EB48-A504-083BB1AFD7E3}" vid="{A9EE2942-96FA-7B41-8904-00DEB1B826B4}"/>
    </a:ext>
  </a:extLst>
</a:theme>
</file>

<file path=ppt/theme/theme9.xml><?xml version="1.0" encoding="utf-8"?>
<a:theme xmlns:a="http://schemas.openxmlformats.org/drawingml/2006/main" name="2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docProps/app.xml><?xml version="1.0" encoding="utf-8"?>
<Properties xmlns="http://schemas.openxmlformats.org/officeDocument/2006/extended-properties" xmlns:vt="http://schemas.openxmlformats.org/officeDocument/2006/docPropsVTypes">
  <TotalTime>4052</TotalTime>
  <Words>2953</Words>
  <Application>Microsoft Macintosh PowerPoint</Application>
  <PresentationFormat>On-screen Show (16:9)</PresentationFormat>
  <Paragraphs>415</Paragraphs>
  <Slides>46</Slides>
  <Notes>30</Notes>
  <HiddenSlides>0</HiddenSlides>
  <MMClips>0</MMClips>
  <ScaleCrop>false</ScaleCrop>
  <HeadingPairs>
    <vt:vector size="6" baseType="variant">
      <vt:variant>
        <vt:lpstr>Fonts Used</vt:lpstr>
      </vt:variant>
      <vt:variant>
        <vt:i4>24</vt:i4>
      </vt:variant>
      <vt:variant>
        <vt:lpstr>Theme</vt:lpstr>
      </vt:variant>
      <vt:variant>
        <vt:i4>30</vt:i4>
      </vt:variant>
      <vt:variant>
        <vt:lpstr>Slide Titles</vt:lpstr>
      </vt:variant>
      <vt:variant>
        <vt:i4>46</vt:i4>
      </vt:variant>
    </vt:vector>
  </HeadingPairs>
  <TitlesOfParts>
    <vt:vector size="100" baseType="lpstr">
      <vt:lpstr>.AppleSystemUIFont</vt:lpstr>
      <vt:lpstr>Arial</vt:lpstr>
      <vt:lpstr>Arial Regular</vt:lpstr>
      <vt:lpstr>Calibri</vt:lpstr>
      <vt:lpstr>Calibri Light</vt:lpstr>
      <vt:lpstr>DINPro-Medium</vt:lpstr>
      <vt:lpstr>DINPro-Regular</vt:lpstr>
      <vt:lpstr>Helvetica</vt:lpstr>
      <vt:lpstr>Helvetica Light</vt:lpstr>
      <vt:lpstr>Helvetica Neue</vt:lpstr>
      <vt:lpstr>Helvetica Neue Light</vt:lpstr>
      <vt:lpstr>HelvNeue Light for IBM</vt:lpstr>
      <vt:lpstr>IBM Plex Mono Light</vt:lpstr>
      <vt:lpstr>IBM Plex Sans</vt:lpstr>
      <vt:lpstr>IBM Plex Sans Light</vt:lpstr>
      <vt:lpstr>IBM Plex Sans Medium</vt:lpstr>
      <vt:lpstr>IBM Plex Sans Regular</vt:lpstr>
      <vt:lpstr>IBM Plex Sans Thin</vt:lpstr>
      <vt:lpstr>Menlo Regular</vt:lpstr>
      <vt:lpstr>Overpass</vt:lpstr>
      <vt:lpstr>Proxima Nova</vt:lpstr>
      <vt:lpstr>Red Hat Text Medium</vt:lpstr>
      <vt:lpstr>Wingdings</vt:lpstr>
      <vt:lpstr>Wingdings 3</vt:lpstr>
      <vt:lpstr>blk_background_2017</vt:lpstr>
      <vt:lpstr>dk_blu_background_2017</vt:lpstr>
      <vt:lpstr>gry_background_2017</vt:lpstr>
      <vt:lpstr>wht_background_2017</vt:lpstr>
      <vt:lpstr>1_dk_blu_background_2017</vt:lpstr>
      <vt:lpstr>1_wht_background_2017</vt:lpstr>
      <vt:lpstr>2_wht_background_2017</vt:lpstr>
      <vt:lpstr>3_wht_background_2017</vt:lpstr>
      <vt:lpstr>2_dk_blu_background_2017</vt:lpstr>
      <vt:lpstr>4_dk_blu_background_2017</vt:lpstr>
      <vt:lpstr>1_gry_background_2017</vt:lpstr>
      <vt:lpstr>2_gry_background_2017</vt:lpstr>
      <vt:lpstr>1_IBM Developer 2018 cool gray background</vt:lpstr>
      <vt:lpstr>3_gry_background_2017</vt:lpstr>
      <vt:lpstr>2_blk_background_2017</vt:lpstr>
      <vt:lpstr>3_dk_blu_background_2017</vt:lpstr>
      <vt:lpstr>5_dk_blu_background_2017</vt:lpstr>
      <vt:lpstr>15_blk_background_2017</vt:lpstr>
      <vt:lpstr>3_blk_background_2017</vt:lpstr>
      <vt:lpstr>4_blk_background_2017</vt:lpstr>
      <vt:lpstr>1_blk_background_2017</vt:lpstr>
      <vt:lpstr>7_blk_background_2017</vt:lpstr>
      <vt:lpstr>12_blk_background_2017</vt:lpstr>
      <vt:lpstr>6_wht_background_2017</vt:lpstr>
      <vt:lpstr>10_blk_background_2017</vt:lpstr>
      <vt:lpstr>IBM 2019 Master template (blue background)</vt:lpstr>
      <vt:lpstr>Custom Design</vt:lpstr>
      <vt:lpstr>4_gry_background_2017</vt:lpstr>
      <vt:lpstr>Black</vt:lpstr>
      <vt:lpstr>1_Ion Boardroom</vt:lpstr>
      <vt:lpstr>Tekton, une nouvelle approche des pipelines   Philippe THOMAS IBM Client Engineering  ph_thomas@fr.ibm.com www.linkedin.com/in/phthom https://github.com/phthom </vt:lpstr>
      <vt:lpstr>Tekton, une nouvelle approche des pipelines</vt:lpstr>
      <vt:lpstr>PowerPoint Presentation</vt:lpstr>
      <vt:lpstr>What is Tekton</vt:lpstr>
      <vt:lpstr>Which Tekton</vt:lpstr>
      <vt:lpstr>Why Tekton</vt:lpstr>
      <vt:lpstr>Tekton Reusability</vt:lpstr>
      <vt:lpstr>Tekton Flexibility</vt:lpstr>
      <vt:lpstr>PowerPoint Presentation</vt:lpstr>
      <vt:lpstr>Tekton Buiding Bloks</vt:lpstr>
      <vt:lpstr>Step</vt:lpstr>
      <vt:lpstr>Task</vt:lpstr>
      <vt:lpstr>Pipeline</vt:lpstr>
      <vt:lpstr>PipelineRun</vt:lpstr>
      <vt:lpstr>Trigger</vt:lpstr>
      <vt:lpstr>Catalog &amp; Hub</vt:lpstr>
      <vt:lpstr>Concepts Summary</vt:lpstr>
      <vt:lpstr>PowerPoint Presentation</vt:lpstr>
      <vt:lpstr>Example</vt:lpstr>
      <vt:lpstr>Action Chain</vt:lpstr>
      <vt:lpstr>Task#1 Clone</vt:lpstr>
      <vt:lpstr>Task Catalog</vt:lpstr>
      <vt:lpstr>Task#2 CI Tests</vt:lpstr>
      <vt:lpstr>Task#3 Build &amp; Push</vt:lpstr>
      <vt:lpstr>Build &amp; Push</vt:lpstr>
      <vt:lpstr>Task#4 Manifests </vt:lpstr>
      <vt:lpstr>Kustomize</vt:lpstr>
      <vt:lpstr>Task#5 Deploy (to Dev)</vt:lpstr>
      <vt:lpstr>PipelineRun</vt:lpstr>
      <vt:lpstr>PipelineRun</vt:lpstr>
      <vt:lpstr>Triggering</vt:lpstr>
      <vt:lpstr>Continous Deployment</vt:lpstr>
      <vt:lpstr>Continous Deployment</vt:lpstr>
      <vt:lpstr>GitOps</vt:lpstr>
      <vt:lpstr>ArgoCD</vt:lpstr>
      <vt:lpstr>IBM Offerings</vt:lpstr>
      <vt:lpstr>Thanks</vt:lpstr>
      <vt:lpstr>Tekton Reusability</vt:lpstr>
      <vt:lpstr>Tekton Flexibility</vt:lpstr>
      <vt:lpstr>PowerPoint Presentation</vt:lpstr>
      <vt:lpstr>Backup</vt:lpstr>
      <vt:lpstr>GitOps</vt:lpstr>
      <vt:lpstr>PowerPoint Presentation</vt:lpstr>
      <vt:lpstr>PowerPoint Presentation</vt:lpstr>
      <vt:lpstr>Tekton Security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 Orchestration &amp; Hybrid Clouds  Workshop</dc:title>
  <dc:creator>Alain Airom</dc:creator>
  <cp:lastModifiedBy>Philippe Thomas1</cp:lastModifiedBy>
  <cp:revision>133</cp:revision>
  <dcterms:created xsi:type="dcterms:W3CDTF">2020-12-08T07:33:19Z</dcterms:created>
  <dcterms:modified xsi:type="dcterms:W3CDTF">2021-11-19T08:26:51Z</dcterms:modified>
</cp:coreProperties>
</file>